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3891200" cy="329184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000000"/>
    <a:srgbClr val="9966FF"/>
    <a:srgbClr val="FFBBAB"/>
    <a:srgbClr val="FFE6B3"/>
    <a:srgbClr val="FFCC66"/>
    <a:srgbClr val="FFFF99"/>
    <a:srgbClr val="FF9999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31" autoAdjust="0"/>
    <p:restoredTop sz="94660"/>
  </p:normalViewPr>
  <p:slideViewPr>
    <p:cSldViewPr snapToGrid="0">
      <p:cViewPr varScale="1">
        <p:scale>
          <a:sx n="28" d="100"/>
          <a:sy n="28" d="100"/>
        </p:scale>
        <p:origin x="157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990E-FD0A-4BB3-AFC6-D7D8B697F36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97-DC4D-464D-9AFE-A1AE0D53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14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990E-FD0A-4BB3-AFC6-D7D8B697F36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97-DC4D-464D-9AFE-A1AE0D53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785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990E-FD0A-4BB3-AFC6-D7D8B697F36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97-DC4D-464D-9AFE-A1AE0D53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92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990E-FD0A-4BB3-AFC6-D7D8B697F36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97-DC4D-464D-9AFE-A1AE0D53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82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990E-FD0A-4BB3-AFC6-D7D8B697F36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97-DC4D-464D-9AFE-A1AE0D53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24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990E-FD0A-4BB3-AFC6-D7D8B697F36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97-DC4D-464D-9AFE-A1AE0D53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92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990E-FD0A-4BB3-AFC6-D7D8B697F36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97-DC4D-464D-9AFE-A1AE0D53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1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990E-FD0A-4BB3-AFC6-D7D8B697F36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97-DC4D-464D-9AFE-A1AE0D53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990E-FD0A-4BB3-AFC6-D7D8B697F36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97-DC4D-464D-9AFE-A1AE0D53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848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990E-FD0A-4BB3-AFC6-D7D8B697F36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97-DC4D-464D-9AFE-A1AE0D53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7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D990E-FD0A-4BB3-AFC6-D7D8B697F36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25C97-DC4D-464D-9AFE-A1AE0D53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24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990E-FD0A-4BB3-AFC6-D7D8B697F362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5C97-DC4D-464D-9AFE-A1AE0D5393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71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43891200" cy="4868006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/>
              <a:t>Unseen Organisms: </a:t>
            </a:r>
            <a:r>
              <a:rPr lang="en-US" sz="9600" b="1" dirty="0" smtClean="0"/>
              <a:t/>
            </a:r>
            <a:br>
              <a:rPr lang="en-US" sz="9600" b="1" dirty="0" smtClean="0"/>
            </a:br>
            <a:r>
              <a:rPr lang="en-US" sz="9600" b="1" dirty="0" smtClean="0"/>
              <a:t>How Scientists Measure the “Breath” </a:t>
            </a:r>
            <a:r>
              <a:rPr lang="en-US" sz="9600" b="1" dirty="0"/>
              <a:t>of Microscopic Life</a:t>
            </a:r>
          </a:p>
        </p:txBody>
      </p:sp>
      <p:sp>
        <p:nvSpPr>
          <p:cNvPr id="68" name="Rectangle 67"/>
          <p:cNvSpPr/>
          <p:nvPr/>
        </p:nvSpPr>
        <p:spPr>
          <a:xfrm>
            <a:off x="38467378" y="0"/>
            <a:ext cx="5423822" cy="4868007"/>
          </a:xfrm>
          <a:prstGeom prst="rect">
            <a:avLst/>
          </a:prstGeom>
          <a:solidFill>
            <a:srgbClr val="2C451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PLANT, SOIL</a:t>
            </a:r>
          </a:p>
          <a:p>
            <a:pPr algn="ctr"/>
            <a:r>
              <a:rPr lang="en-US" sz="4000" dirty="0" smtClean="0"/>
              <a:t>&amp; MICROBIAL</a:t>
            </a:r>
          </a:p>
          <a:p>
            <a:pPr algn="ctr"/>
            <a:r>
              <a:rPr lang="en-US" sz="4000" dirty="0" smtClean="0"/>
              <a:t>SCIENCES</a:t>
            </a:r>
            <a:br>
              <a:rPr lang="en-US" sz="4000" dirty="0" smtClean="0"/>
            </a:br>
            <a:r>
              <a:rPr lang="en-US" sz="4000" dirty="0" smtClean="0"/>
              <a:t>DEPARTMENT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 smtClean="0"/>
              <a:t>MICHIGAN STATE</a:t>
            </a:r>
          </a:p>
          <a:p>
            <a:pPr algn="ctr"/>
            <a:r>
              <a:rPr lang="en-US" sz="4400" b="1" dirty="0" smtClean="0"/>
              <a:t>UNIVERSITY</a:t>
            </a:r>
            <a:endParaRPr lang="en-US" sz="4400" b="1" dirty="0"/>
          </a:p>
        </p:txBody>
      </p:sp>
      <p:cxnSp>
        <p:nvCxnSpPr>
          <p:cNvPr id="73" name="Straight Connector 72"/>
          <p:cNvCxnSpPr/>
          <p:nvPr/>
        </p:nvCxnSpPr>
        <p:spPr>
          <a:xfrm>
            <a:off x="38938677" y="2898979"/>
            <a:ext cx="4488066" cy="183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2" descr="Image result for msu spart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868007" cy="486800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9" name="Group 1058"/>
          <p:cNvGrpSpPr/>
          <p:nvPr/>
        </p:nvGrpSpPr>
        <p:grpSpPr>
          <a:xfrm>
            <a:off x="256027" y="21027066"/>
            <a:ext cx="21736228" cy="11652679"/>
            <a:chOff x="256027" y="21027066"/>
            <a:chExt cx="21736228" cy="11652679"/>
          </a:xfrm>
        </p:grpSpPr>
        <p:sp>
          <p:nvSpPr>
            <p:cNvPr id="148" name="Rectangle: Rounded Corners 28">
              <a:extLst>
                <a:ext uri="{FF2B5EF4-FFF2-40B4-BE49-F238E27FC236}">
                  <a16:creationId xmlns:a16="http://schemas.microsoft.com/office/drawing/2014/main" id="{5F1FEB20-6BAB-40B6-B498-A592A6890DBB}"/>
                </a:ext>
              </a:extLst>
            </p:cNvPr>
            <p:cNvSpPr/>
            <p:nvPr/>
          </p:nvSpPr>
          <p:spPr>
            <a:xfrm>
              <a:off x="256027" y="21027066"/>
              <a:ext cx="21736228" cy="1165267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544610" y="27747320"/>
              <a:ext cx="8946671" cy="4247317"/>
            </a:xfrm>
            <a:prstGeom prst="rect">
              <a:avLst/>
            </a:prstGeom>
            <a:noFill/>
            <a:ln w="762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Some microbes are able to respire even when oxygen is not present. These microbes are </a:t>
              </a:r>
              <a:r>
                <a:rPr lang="en-US" sz="5400" b="1" i="1" dirty="0"/>
                <a:t>anaerobic. </a:t>
              </a:r>
              <a:r>
                <a:rPr lang="en-US" sz="5400" dirty="0"/>
                <a:t>Some microbes </a:t>
              </a:r>
              <a:r>
                <a:rPr lang="en-US" sz="5400" dirty="0" smtClean="0"/>
                <a:t>even breathe </a:t>
              </a:r>
              <a:r>
                <a:rPr lang="en-US" sz="5400" dirty="0"/>
                <a:t>metals like iron!</a:t>
              </a:r>
              <a:endParaRPr lang="en-US" sz="6600" dirty="0"/>
            </a:p>
          </p:txBody>
        </p:sp>
        <p:pic>
          <p:nvPicPr>
            <p:cNvPr id="150" name="Picture 2" descr="Image result for microbial respiration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556" y="22746654"/>
              <a:ext cx="7678941" cy="9144000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6F09F231-141F-459E-A084-EA7757515028}"/>
                </a:ext>
              </a:extLst>
            </p:cNvPr>
            <p:cNvSpPr txBox="1"/>
            <p:nvPr/>
          </p:nvSpPr>
          <p:spPr>
            <a:xfrm>
              <a:off x="4910968" y="21222198"/>
              <a:ext cx="1101271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How do microbes breathe?</a:t>
              </a:r>
            </a:p>
          </p:txBody>
        </p: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E5A6966-A627-41BB-B5F3-24275DE63673}"/>
                </a:ext>
              </a:extLst>
            </p:cNvPr>
            <p:cNvGrpSpPr/>
            <p:nvPr/>
          </p:nvGrpSpPr>
          <p:grpSpPr>
            <a:xfrm>
              <a:off x="17027486" y="22607737"/>
              <a:ext cx="4931843" cy="4301016"/>
              <a:chOff x="26289000" y="9815122"/>
              <a:chExt cx="4931843" cy="4301016"/>
            </a:xfrm>
          </p:grpSpPr>
          <p:sp>
            <p:nvSpPr>
              <p:cNvPr id="175" name="Arrow: Curved Up 23">
                <a:extLst>
                  <a:ext uri="{FF2B5EF4-FFF2-40B4-BE49-F238E27FC236}">
                    <a16:creationId xmlns:a16="http://schemas.microsoft.com/office/drawing/2014/main" id="{D4D06933-258D-4386-B137-2584E0EB2FD8}"/>
                  </a:ext>
                </a:extLst>
              </p:cNvPr>
              <p:cNvSpPr/>
              <p:nvPr/>
            </p:nvSpPr>
            <p:spPr>
              <a:xfrm>
                <a:off x="26289000" y="9815122"/>
                <a:ext cx="4931843" cy="1589280"/>
              </a:xfrm>
              <a:prstGeom prst="curvedUpArrow">
                <a:avLst>
                  <a:gd name="adj1" fmla="val 94422"/>
                  <a:gd name="adj2" fmla="val 133369"/>
                  <a:gd name="adj3" fmla="val 381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76" name="Group 175">
                <a:extLst>
                  <a:ext uri="{FF2B5EF4-FFF2-40B4-BE49-F238E27FC236}">
                    <a16:creationId xmlns:a16="http://schemas.microsoft.com/office/drawing/2014/main" id="{9E85956C-5EA5-4E4E-9BDA-0731A84FB68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710692" y="10545940"/>
                <a:ext cx="4040750" cy="3570198"/>
                <a:chOff x="36455554" y="4069374"/>
                <a:chExt cx="6909816" cy="6510010"/>
              </a:xfrm>
            </p:grpSpPr>
            <p:sp>
              <p:nvSpPr>
                <p:cNvPr id="179" name="Oval 1137">
                  <a:extLst>
                    <a:ext uri="{FF2B5EF4-FFF2-40B4-BE49-F238E27FC236}">
                      <a16:creationId xmlns:a16="http://schemas.microsoft.com/office/drawing/2014/main" id="{818EAA5B-6099-4E64-ADAA-18F1720DB2AE}"/>
                    </a:ext>
                  </a:extLst>
                </p:cNvPr>
                <p:cNvSpPr/>
                <p:nvPr/>
              </p:nvSpPr>
              <p:spPr>
                <a:xfrm>
                  <a:off x="37754276" y="5200309"/>
                  <a:ext cx="4260493" cy="4281340"/>
                </a:xfrm>
                <a:custGeom>
                  <a:avLst/>
                  <a:gdLst>
                    <a:gd name="connsiteX0" fmla="*/ 0 w 4227020"/>
                    <a:gd name="connsiteY0" fmla="*/ 2131859 h 4263717"/>
                    <a:gd name="connsiteX1" fmla="*/ 2113510 w 4227020"/>
                    <a:gd name="connsiteY1" fmla="*/ 0 h 4263717"/>
                    <a:gd name="connsiteX2" fmla="*/ 4227020 w 4227020"/>
                    <a:gd name="connsiteY2" fmla="*/ 2131859 h 4263717"/>
                    <a:gd name="connsiteX3" fmla="*/ 2113510 w 4227020"/>
                    <a:gd name="connsiteY3" fmla="*/ 4263718 h 4263717"/>
                    <a:gd name="connsiteX4" fmla="*/ 0 w 4227020"/>
                    <a:gd name="connsiteY4" fmla="*/ 2131859 h 4263717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314730"/>
                    <a:gd name="connsiteX1" fmla="*/ 2113510 w 4227020"/>
                    <a:gd name="connsiteY1" fmla="*/ 0 h 4314730"/>
                    <a:gd name="connsiteX2" fmla="*/ 4227020 w 4227020"/>
                    <a:gd name="connsiteY2" fmla="*/ 2131859 h 4314730"/>
                    <a:gd name="connsiteX3" fmla="*/ 2113510 w 4227020"/>
                    <a:gd name="connsiteY3" fmla="*/ 4263718 h 4314730"/>
                    <a:gd name="connsiteX4" fmla="*/ 0 w 4227020"/>
                    <a:gd name="connsiteY4" fmla="*/ 2131859 h 4314730"/>
                    <a:gd name="connsiteX0" fmla="*/ 0 w 4227020"/>
                    <a:gd name="connsiteY0" fmla="*/ 2131859 h 4281088"/>
                    <a:gd name="connsiteX1" fmla="*/ 2113510 w 4227020"/>
                    <a:gd name="connsiteY1" fmla="*/ 0 h 4281088"/>
                    <a:gd name="connsiteX2" fmla="*/ 4227020 w 4227020"/>
                    <a:gd name="connsiteY2" fmla="*/ 2131859 h 4281088"/>
                    <a:gd name="connsiteX3" fmla="*/ 2113510 w 4227020"/>
                    <a:gd name="connsiteY3" fmla="*/ 4263718 h 4281088"/>
                    <a:gd name="connsiteX4" fmla="*/ 0 w 4227020"/>
                    <a:gd name="connsiteY4" fmla="*/ 2131859 h 4281088"/>
                    <a:gd name="connsiteX0" fmla="*/ 41955 w 4268975"/>
                    <a:gd name="connsiteY0" fmla="*/ 2131859 h 4280843"/>
                    <a:gd name="connsiteX1" fmla="*/ 2155465 w 4268975"/>
                    <a:gd name="connsiteY1" fmla="*/ 0 h 4280843"/>
                    <a:gd name="connsiteX2" fmla="*/ 4268975 w 4268975"/>
                    <a:gd name="connsiteY2" fmla="*/ 2131859 h 4280843"/>
                    <a:gd name="connsiteX3" fmla="*/ 2155465 w 4268975"/>
                    <a:gd name="connsiteY3" fmla="*/ 4263718 h 4280843"/>
                    <a:gd name="connsiteX4" fmla="*/ 41955 w 4268975"/>
                    <a:gd name="connsiteY4" fmla="*/ 2131859 h 4280843"/>
                    <a:gd name="connsiteX0" fmla="*/ 22063 w 4249083"/>
                    <a:gd name="connsiteY0" fmla="*/ 2131859 h 4280843"/>
                    <a:gd name="connsiteX1" fmla="*/ 2135573 w 4249083"/>
                    <a:gd name="connsiteY1" fmla="*/ 0 h 4280843"/>
                    <a:gd name="connsiteX2" fmla="*/ 4249083 w 4249083"/>
                    <a:gd name="connsiteY2" fmla="*/ 2131859 h 4280843"/>
                    <a:gd name="connsiteX3" fmla="*/ 2135573 w 4249083"/>
                    <a:gd name="connsiteY3" fmla="*/ 4263718 h 4280843"/>
                    <a:gd name="connsiteX4" fmla="*/ 22063 w 4249083"/>
                    <a:gd name="connsiteY4" fmla="*/ 2131859 h 4280843"/>
                    <a:gd name="connsiteX0" fmla="*/ 15469 w 4242489"/>
                    <a:gd name="connsiteY0" fmla="*/ 2131859 h 4280843"/>
                    <a:gd name="connsiteX1" fmla="*/ 2128979 w 4242489"/>
                    <a:gd name="connsiteY1" fmla="*/ 0 h 4280843"/>
                    <a:gd name="connsiteX2" fmla="*/ 4242489 w 4242489"/>
                    <a:gd name="connsiteY2" fmla="*/ 2131859 h 4280843"/>
                    <a:gd name="connsiteX3" fmla="*/ 2128979 w 4242489"/>
                    <a:gd name="connsiteY3" fmla="*/ 4263718 h 4280843"/>
                    <a:gd name="connsiteX4" fmla="*/ 15469 w 4242489"/>
                    <a:gd name="connsiteY4" fmla="*/ 2131859 h 4280843"/>
                    <a:gd name="connsiteX0" fmla="*/ 33473 w 4260493"/>
                    <a:gd name="connsiteY0" fmla="*/ 2131859 h 4281340"/>
                    <a:gd name="connsiteX1" fmla="*/ 2146983 w 4260493"/>
                    <a:gd name="connsiteY1" fmla="*/ 0 h 4281340"/>
                    <a:gd name="connsiteX2" fmla="*/ 4260493 w 4260493"/>
                    <a:gd name="connsiteY2" fmla="*/ 2131859 h 4281340"/>
                    <a:gd name="connsiteX3" fmla="*/ 2146983 w 4260493"/>
                    <a:gd name="connsiteY3" fmla="*/ 4263718 h 4281340"/>
                    <a:gd name="connsiteX4" fmla="*/ 33473 w 4260493"/>
                    <a:gd name="connsiteY4" fmla="*/ 2131859 h 4281340"/>
                    <a:gd name="connsiteX0" fmla="*/ 33473 w 4260493"/>
                    <a:gd name="connsiteY0" fmla="*/ 2131859 h 4281340"/>
                    <a:gd name="connsiteX1" fmla="*/ 2146983 w 4260493"/>
                    <a:gd name="connsiteY1" fmla="*/ 0 h 4281340"/>
                    <a:gd name="connsiteX2" fmla="*/ 4260493 w 4260493"/>
                    <a:gd name="connsiteY2" fmla="*/ 2131859 h 4281340"/>
                    <a:gd name="connsiteX3" fmla="*/ 2146983 w 4260493"/>
                    <a:gd name="connsiteY3" fmla="*/ 4263718 h 4281340"/>
                    <a:gd name="connsiteX4" fmla="*/ 33473 w 4260493"/>
                    <a:gd name="connsiteY4" fmla="*/ 2131859 h 4281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60493" h="4281340">
                      <a:moveTo>
                        <a:pt x="33473" y="2131859"/>
                      </a:moveTo>
                      <a:cubicBezTo>
                        <a:pt x="300173" y="935416"/>
                        <a:pt x="979724" y="0"/>
                        <a:pt x="2146983" y="0"/>
                      </a:cubicBezTo>
                      <a:cubicBezTo>
                        <a:pt x="3314242" y="0"/>
                        <a:pt x="4260493" y="992566"/>
                        <a:pt x="4260493" y="2131859"/>
                      </a:cubicBezTo>
                      <a:cubicBezTo>
                        <a:pt x="4184293" y="3271152"/>
                        <a:pt x="3142792" y="4092268"/>
                        <a:pt x="2146983" y="4263718"/>
                      </a:cubicBezTo>
                      <a:cubicBezTo>
                        <a:pt x="1151174" y="4435168"/>
                        <a:pt x="-233227" y="3328302"/>
                        <a:pt x="33473" y="2131859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Oval 1137">
                  <a:extLst>
                    <a:ext uri="{FF2B5EF4-FFF2-40B4-BE49-F238E27FC236}">
                      <a16:creationId xmlns:a16="http://schemas.microsoft.com/office/drawing/2014/main" id="{F6FB454E-BFEB-417C-96EF-8192AB624EB9}"/>
                    </a:ext>
                  </a:extLst>
                </p:cNvPr>
                <p:cNvSpPr/>
                <p:nvPr/>
              </p:nvSpPr>
              <p:spPr>
                <a:xfrm rot="21206964">
                  <a:off x="38201896" y="5817090"/>
                  <a:ext cx="3379612" cy="3046130"/>
                </a:xfrm>
                <a:custGeom>
                  <a:avLst/>
                  <a:gdLst>
                    <a:gd name="connsiteX0" fmla="*/ 0 w 4227020"/>
                    <a:gd name="connsiteY0" fmla="*/ 2131859 h 4263717"/>
                    <a:gd name="connsiteX1" fmla="*/ 2113510 w 4227020"/>
                    <a:gd name="connsiteY1" fmla="*/ 0 h 4263717"/>
                    <a:gd name="connsiteX2" fmla="*/ 4227020 w 4227020"/>
                    <a:gd name="connsiteY2" fmla="*/ 2131859 h 4263717"/>
                    <a:gd name="connsiteX3" fmla="*/ 2113510 w 4227020"/>
                    <a:gd name="connsiteY3" fmla="*/ 4263718 h 4263717"/>
                    <a:gd name="connsiteX4" fmla="*/ 0 w 4227020"/>
                    <a:gd name="connsiteY4" fmla="*/ 2131859 h 4263717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314730"/>
                    <a:gd name="connsiteX1" fmla="*/ 2113510 w 4227020"/>
                    <a:gd name="connsiteY1" fmla="*/ 0 h 4314730"/>
                    <a:gd name="connsiteX2" fmla="*/ 4227020 w 4227020"/>
                    <a:gd name="connsiteY2" fmla="*/ 2131859 h 4314730"/>
                    <a:gd name="connsiteX3" fmla="*/ 2113510 w 4227020"/>
                    <a:gd name="connsiteY3" fmla="*/ 4263718 h 4314730"/>
                    <a:gd name="connsiteX4" fmla="*/ 0 w 4227020"/>
                    <a:gd name="connsiteY4" fmla="*/ 2131859 h 4314730"/>
                    <a:gd name="connsiteX0" fmla="*/ 0 w 4227020"/>
                    <a:gd name="connsiteY0" fmla="*/ 2131859 h 4281088"/>
                    <a:gd name="connsiteX1" fmla="*/ 2113510 w 4227020"/>
                    <a:gd name="connsiteY1" fmla="*/ 0 h 4281088"/>
                    <a:gd name="connsiteX2" fmla="*/ 4227020 w 4227020"/>
                    <a:gd name="connsiteY2" fmla="*/ 2131859 h 4281088"/>
                    <a:gd name="connsiteX3" fmla="*/ 2113510 w 4227020"/>
                    <a:gd name="connsiteY3" fmla="*/ 4263718 h 4281088"/>
                    <a:gd name="connsiteX4" fmla="*/ 0 w 4227020"/>
                    <a:gd name="connsiteY4" fmla="*/ 2131859 h 4281088"/>
                    <a:gd name="connsiteX0" fmla="*/ 41955 w 4268975"/>
                    <a:gd name="connsiteY0" fmla="*/ 2131859 h 4280843"/>
                    <a:gd name="connsiteX1" fmla="*/ 2155465 w 4268975"/>
                    <a:gd name="connsiteY1" fmla="*/ 0 h 4280843"/>
                    <a:gd name="connsiteX2" fmla="*/ 4268975 w 4268975"/>
                    <a:gd name="connsiteY2" fmla="*/ 2131859 h 4280843"/>
                    <a:gd name="connsiteX3" fmla="*/ 2155465 w 4268975"/>
                    <a:gd name="connsiteY3" fmla="*/ 4263718 h 4280843"/>
                    <a:gd name="connsiteX4" fmla="*/ 41955 w 4268975"/>
                    <a:gd name="connsiteY4" fmla="*/ 2131859 h 4280843"/>
                    <a:gd name="connsiteX0" fmla="*/ 22063 w 4249083"/>
                    <a:gd name="connsiteY0" fmla="*/ 2131859 h 4280843"/>
                    <a:gd name="connsiteX1" fmla="*/ 2135573 w 4249083"/>
                    <a:gd name="connsiteY1" fmla="*/ 0 h 4280843"/>
                    <a:gd name="connsiteX2" fmla="*/ 4249083 w 4249083"/>
                    <a:gd name="connsiteY2" fmla="*/ 2131859 h 4280843"/>
                    <a:gd name="connsiteX3" fmla="*/ 2135573 w 4249083"/>
                    <a:gd name="connsiteY3" fmla="*/ 4263718 h 4280843"/>
                    <a:gd name="connsiteX4" fmla="*/ 22063 w 4249083"/>
                    <a:gd name="connsiteY4" fmla="*/ 2131859 h 4280843"/>
                    <a:gd name="connsiteX0" fmla="*/ 15469 w 4242489"/>
                    <a:gd name="connsiteY0" fmla="*/ 2131859 h 4280843"/>
                    <a:gd name="connsiteX1" fmla="*/ 2128979 w 4242489"/>
                    <a:gd name="connsiteY1" fmla="*/ 0 h 4280843"/>
                    <a:gd name="connsiteX2" fmla="*/ 4242489 w 4242489"/>
                    <a:gd name="connsiteY2" fmla="*/ 2131859 h 4280843"/>
                    <a:gd name="connsiteX3" fmla="*/ 2128979 w 4242489"/>
                    <a:gd name="connsiteY3" fmla="*/ 4263718 h 4280843"/>
                    <a:gd name="connsiteX4" fmla="*/ 15469 w 4242489"/>
                    <a:gd name="connsiteY4" fmla="*/ 2131859 h 4280843"/>
                    <a:gd name="connsiteX0" fmla="*/ 33473 w 4260493"/>
                    <a:gd name="connsiteY0" fmla="*/ 2131859 h 4281340"/>
                    <a:gd name="connsiteX1" fmla="*/ 2146983 w 4260493"/>
                    <a:gd name="connsiteY1" fmla="*/ 0 h 4281340"/>
                    <a:gd name="connsiteX2" fmla="*/ 4260493 w 4260493"/>
                    <a:gd name="connsiteY2" fmla="*/ 2131859 h 4281340"/>
                    <a:gd name="connsiteX3" fmla="*/ 2146983 w 4260493"/>
                    <a:gd name="connsiteY3" fmla="*/ 4263718 h 4281340"/>
                    <a:gd name="connsiteX4" fmla="*/ 33473 w 4260493"/>
                    <a:gd name="connsiteY4" fmla="*/ 2131859 h 4281340"/>
                    <a:gd name="connsiteX0" fmla="*/ 33473 w 4278795"/>
                    <a:gd name="connsiteY0" fmla="*/ 2131859 h 4281340"/>
                    <a:gd name="connsiteX1" fmla="*/ 2146983 w 4278795"/>
                    <a:gd name="connsiteY1" fmla="*/ 0 h 4281340"/>
                    <a:gd name="connsiteX2" fmla="*/ 4260493 w 4278795"/>
                    <a:gd name="connsiteY2" fmla="*/ 2131859 h 4281340"/>
                    <a:gd name="connsiteX3" fmla="*/ 2146983 w 4278795"/>
                    <a:gd name="connsiteY3" fmla="*/ 4263718 h 4281340"/>
                    <a:gd name="connsiteX4" fmla="*/ 33473 w 4278795"/>
                    <a:gd name="connsiteY4" fmla="*/ 2131859 h 4281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8795" h="4281340">
                      <a:moveTo>
                        <a:pt x="33473" y="2131859"/>
                      </a:moveTo>
                      <a:cubicBezTo>
                        <a:pt x="300173" y="935416"/>
                        <a:pt x="979724" y="0"/>
                        <a:pt x="2146983" y="0"/>
                      </a:cubicBezTo>
                      <a:cubicBezTo>
                        <a:pt x="3314242" y="0"/>
                        <a:pt x="4436476" y="983570"/>
                        <a:pt x="4260493" y="2131859"/>
                      </a:cubicBezTo>
                      <a:cubicBezTo>
                        <a:pt x="4184293" y="3271152"/>
                        <a:pt x="3142792" y="4092268"/>
                        <a:pt x="2146983" y="4263718"/>
                      </a:cubicBezTo>
                      <a:cubicBezTo>
                        <a:pt x="1151174" y="4435168"/>
                        <a:pt x="-233227" y="3328302"/>
                        <a:pt x="33473" y="2131859"/>
                      </a:cubicBezTo>
                      <a:close/>
                    </a:path>
                  </a:pathLst>
                </a:custGeom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1" name="Oval 1137">
                  <a:extLst>
                    <a:ext uri="{FF2B5EF4-FFF2-40B4-BE49-F238E27FC236}">
                      <a16:creationId xmlns:a16="http://schemas.microsoft.com/office/drawing/2014/main" id="{30FCDE35-244D-4150-BA37-1904B9F26437}"/>
                    </a:ext>
                  </a:extLst>
                </p:cNvPr>
                <p:cNvSpPr/>
                <p:nvPr/>
              </p:nvSpPr>
              <p:spPr>
                <a:xfrm rot="18837344">
                  <a:off x="39367720" y="6747362"/>
                  <a:ext cx="1033606" cy="1085290"/>
                </a:xfrm>
                <a:custGeom>
                  <a:avLst/>
                  <a:gdLst>
                    <a:gd name="connsiteX0" fmla="*/ 0 w 4227020"/>
                    <a:gd name="connsiteY0" fmla="*/ 2131859 h 4263717"/>
                    <a:gd name="connsiteX1" fmla="*/ 2113510 w 4227020"/>
                    <a:gd name="connsiteY1" fmla="*/ 0 h 4263717"/>
                    <a:gd name="connsiteX2" fmla="*/ 4227020 w 4227020"/>
                    <a:gd name="connsiteY2" fmla="*/ 2131859 h 4263717"/>
                    <a:gd name="connsiteX3" fmla="*/ 2113510 w 4227020"/>
                    <a:gd name="connsiteY3" fmla="*/ 4263718 h 4263717"/>
                    <a:gd name="connsiteX4" fmla="*/ 0 w 4227020"/>
                    <a:gd name="connsiteY4" fmla="*/ 2131859 h 4263717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314730"/>
                    <a:gd name="connsiteX1" fmla="*/ 2113510 w 4227020"/>
                    <a:gd name="connsiteY1" fmla="*/ 0 h 4314730"/>
                    <a:gd name="connsiteX2" fmla="*/ 4227020 w 4227020"/>
                    <a:gd name="connsiteY2" fmla="*/ 2131859 h 4314730"/>
                    <a:gd name="connsiteX3" fmla="*/ 2113510 w 4227020"/>
                    <a:gd name="connsiteY3" fmla="*/ 4263718 h 4314730"/>
                    <a:gd name="connsiteX4" fmla="*/ 0 w 4227020"/>
                    <a:gd name="connsiteY4" fmla="*/ 2131859 h 4314730"/>
                    <a:gd name="connsiteX0" fmla="*/ 0 w 4227020"/>
                    <a:gd name="connsiteY0" fmla="*/ 2131859 h 4281088"/>
                    <a:gd name="connsiteX1" fmla="*/ 2113510 w 4227020"/>
                    <a:gd name="connsiteY1" fmla="*/ 0 h 4281088"/>
                    <a:gd name="connsiteX2" fmla="*/ 4227020 w 4227020"/>
                    <a:gd name="connsiteY2" fmla="*/ 2131859 h 4281088"/>
                    <a:gd name="connsiteX3" fmla="*/ 2113510 w 4227020"/>
                    <a:gd name="connsiteY3" fmla="*/ 4263718 h 4281088"/>
                    <a:gd name="connsiteX4" fmla="*/ 0 w 4227020"/>
                    <a:gd name="connsiteY4" fmla="*/ 2131859 h 4281088"/>
                    <a:gd name="connsiteX0" fmla="*/ 41955 w 4268975"/>
                    <a:gd name="connsiteY0" fmla="*/ 2131859 h 4280843"/>
                    <a:gd name="connsiteX1" fmla="*/ 2155465 w 4268975"/>
                    <a:gd name="connsiteY1" fmla="*/ 0 h 4280843"/>
                    <a:gd name="connsiteX2" fmla="*/ 4268975 w 4268975"/>
                    <a:gd name="connsiteY2" fmla="*/ 2131859 h 4280843"/>
                    <a:gd name="connsiteX3" fmla="*/ 2155465 w 4268975"/>
                    <a:gd name="connsiteY3" fmla="*/ 4263718 h 4280843"/>
                    <a:gd name="connsiteX4" fmla="*/ 41955 w 4268975"/>
                    <a:gd name="connsiteY4" fmla="*/ 2131859 h 4280843"/>
                    <a:gd name="connsiteX0" fmla="*/ 22063 w 4249083"/>
                    <a:gd name="connsiteY0" fmla="*/ 2131859 h 4280843"/>
                    <a:gd name="connsiteX1" fmla="*/ 2135573 w 4249083"/>
                    <a:gd name="connsiteY1" fmla="*/ 0 h 4280843"/>
                    <a:gd name="connsiteX2" fmla="*/ 4249083 w 4249083"/>
                    <a:gd name="connsiteY2" fmla="*/ 2131859 h 4280843"/>
                    <a:gd name="connsiteX3" fmla="*/ 2135573 w 4249083"/>
                    <a:gd name="connsiteY3" fmla="*/ 4263718 h 4280843"/>
                    <a:gd name="connsiteX4" fmla="*/ 22063 w 4249083"/>
                    <a:gd name="connsiteY4" fmla="*/ 2131859 h 4280843"/>
                    <a:gd name="connsiteX0" fmla="*/ 15469 w 4242489"/>
                    <a:gd name="connsiteY0" fmla="*/ 2131859 h 4280843"/>
                    <a:gd name="connsiteX1" fmla="*/ 2128979 w 4242489"/>
                    <a:gd name="connsiteY1" fmla="*/ 0 h 4280843"/>
                    <a:gd name="connsiteX2" fmla="*/ 4242489 w 4242489"/>
                    <a:gd name="connsiteY2" fmla="*/ 2131859 h 4280843"/>
                    <a:gd name="connsiteX3" fmla="*/ 2128979 w 4242489"/>
                    <a:gd name="connsiteY3" fmla="*/ 4263718 h 4280843"/>
                    <a:gd name="connsiteX4" fmla="*/ 15469 w 4242489"/>
                    <a:gd name="connsiteY4" fmla="*/ 2131859 h 4280843"/>
                    <a:gd name="connsiteX0" fmla="*/ 33473 w 4260493"/>
                    <a:gd name="connsiteY0" fmla="*/ 2131859 h 4281340"/>
                    <a:gd name="connsiteX1" fmla="*/ 2146983 w 4260493"/>
                    <a:gd name="connsiteY1" fmla="*/ 0 h 4281340"/>
                    <a:gd name="connsiteX2" fmla="*/ 4260493 w 4260493"/>
                    <a:gd name="connsiteY2" fmla="*/ 2131859 h 4281340"/>
                    <a:gd name="connsiteX3" fmla="*/ 2146983 w 4260493"/>
                    <a:gd name="connsiteY3" fmla="*/ 4263718 h 4281340"/>
                    <a:gd name="connsiteX4" fmla="*/ 33473 w 4260493"/>
                    <a:gd name="connsiteY4" fmla="*/ 2131859 h 4281340"/>
                    <a:gd name="connsiteX0" fmla="*/ 33473 w 4278795"/>
                    <a:gd name="connsiteY0" fmla="*/ 2131859 h 4281340"/>
                    <a:gd name="connsiteX1" fmla="*/ 2146983 w 4278795"/>
                    <a:gd name="connsiteY1" fmla="*/ 0 h 4281340"/>
                    <a:gd name="connsiteX2" fmla="*/ 4260493 w 4278795"/>
                    <a:gd name="connsiteY2" fmla="*/ 2131859 h 4281340"/>
                    <a:gd name="connsiteX3" fmla="*/ 2146983 w 4278795"/>
                    <a:gd name="connsiteY3" fmla="*/ 4263718 h 4281340"/>
                    <a:gd name="connsiteX4" fmla="*/ 33473 w 4278795"/>
                    <a:gd name="connsiteY4" fmla="*/ 2131859 h 4281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8795" h="4281340">
                      <a:moveTo>
                        <a:pt x="33473" y="2131859"/>
                      </a:moveTo>
                      <a:cubicBezTo>
                        <a:pt x="300173" y="935416"/>
                        <a:pt x="979724" y="0"/>
                        <a:pt x="2146983" y="0"/>
                      </a:cubicBezTo>
                      <a:cubicBezTo>
                        <a:pt x="3314242" y="0"/>
                        <a:pt x="4436476" y="983570"/>
                        <a:pt x="4260493" y="2131859"/>
                      </a:cubicBezTo>
                      <a:cubicBezTo>
                        <a:pt x="4184293" y="3271152"/>
                        <a:pt x="3142792" y="4092268"/>
                        <a:pt x="2146983" y="4263718"/>
                      </a:cubicBezTo>
                      <a:cubicBezTo>
                        <a:pt x="1151174" y="4435168"/>
                        <a:pt x="-233227" y="3328302"/>
                        <a:pt x="33473" y="2131859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Oval 1137">
                  <a:extLst>
                    <a:ext uri="{FF2B5EF4-FFF2-40B4-BE49-F238E27FC236}">
                      <a16:creationId xmlns:a16="http://schemas.microsoft.com/office/drawing/2014/main" id="{621D7076-FB97-4F47-9C69-C7A6FEA55455}"/>
                    </a:ext>
                  </a:extLst>
                </p:cNvPr>
                <p:cNvSpPr/>
                <p:nvPr/>
              </p:nvSpPr>
              <p:spPr>
                <a:xfrm rot="18837344">
                  <a:off x="39518762" y="6878528"/>
                  <a:ext cx="731520" cy="822960"/>
                </a:xfrm>
                <a:custGeom>
                  <a:avLst/>
                  <a:gdLst>
                    <a:gd name="connsiteX0" fmla="*/ 0 w 4227020"/>
                    <a:gd name="connsiteY0" fmla="*/ 2131859 h 4263717"/>
                    <a:gd name="connsiteX1" fmla="*/ 2113510 w 4227020"/>
                    <a:gd name="connsiteY1" fmla="*/ 0 h 4263717"/>
                    <a:gd name="connsiteX2" fmla="*/ 4227020 w 4227020"/>
                    <a:gd name="connsiteY2" fmla="*/ 2131859 h 4263717"/>
                    <a:gd name="connsiteX3" fmla="*/ 2113510 w 4227020"/>
                    <a:gd name="connsiteY3" fmla="*/ 4263718 h 4263717"/>
                    <a:gd name="connsiteX4" fmla="*/ 0 w 4227020"/>
                    <a:gd name="connsiteY4" fmla="*/ 2131859 h 4263717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314730"/>
                    <a:gd name="connsiteX1" fmla="*/ 2113510 w 4227020"/>
                    <a:gd name="connsiteY1" fmla="*/ 0 h 4314730"/>
                    <a:gd name="connsiteX2" fmla="*/ 4227020 w 4227020"/>
                    <a:gd name="connsiteY2" fmla="*/ 2131859 h 4314730"/>
                    <a:gd name="connsiteX3" fmla="*/ 2113510 w 4227020"/>
                    <a:gd name="connsiteY3" fmla="*/ 4263718 h 4314730"/>
                    <a:gd name="connsiteX4" fmla="*/ 0 w 4227020"/>
                    <a:gd name="connsiteY4" fmla="*/ 2131859 h 4314730"/>
                    <a:gd name="connsiteX0" fmla="*/ 0 w 4227020"/>
                    <a:gd name="connsiteY0" fmla="*/ 2131859 h 4281088"/>
                    <a:gd name="connsiteX1" fmla="*/ 2113510 w 4227020"/>
                    <a:gd name="connsiteY1" fmla="*/ 0 h 4281088"/>
                    <a:gd name="connsiteX2" fmla="*/ 4227020 w 4227020"/>
                    <a:gd name="connsiteY2" fmla="*/ 2131859 h 4281088"/>
                    <a:gd name="connsiteX3" fmla="*/ 2113510 w 4227020"/>
                    <a:gd name="connsiteY3" fmla="*/ 4263718 h 4281088"/>
                    <a:gd name="connsiteX4" fmla="*/ 0 w 4227020"/>
                    <a:gd name="connsiteY4" fmla="*/ 2131859 h 4281088"/>
                    <a:gd name="connsiteX0" fmla="*/ 41955 w 4268975"/>
                    <a:gd name="connsiteY0" fmla="*/ 2131859 h 4280843"/>
                    <a:gd name="connsiteX1" fmla="*/ 2155465 w 4268975"/>
                    <a:gd name="connsiteY1" fmla="*/ 0 h 4280843"/>
                    <a:gd name="connsiteX2" fmla="*/ 4268975 w 4268975"/>
                    <a:gd name="connsiteY2" fmla="*/ 2131859 h 4280843"/>
                    <a:gd name="connsiteX3" fmla="*/ 2155465 w 4268975"/>
                    <a:gd name="connsiteY3" fmla="*/ 4263718 h 4280843"/>
                    <a:gd name="connsiteX4" fmla="*/ 41955 w 4268975"/>
                    <a:gd name="connsiteY4" fmla="*/ 2131859 h 4280843"/>
                    <a:gd name="connsiteX0" fmla="*/ 22063 w 4249083"/>
                    <a:gd name="connsiteY0" fmla="*/ 2131859 h 4280843"/>
                    <a:gd name="connsiteX1" fmla="*/ 2135573 w 4249083"/>
                    <a:gd name="connsiteY1" fmla="*/ 0 h 4280843"/>
                    <a:gd name="connsiteX2" fmla="*/ 4249083 w 4249083"/>
                    <a:gd name="connsiteY2" fmla="*/ 2131859 h 4280843"/>
                    <a:gd name="connsiteX3" fmla="*/ 2135573 w 4249083"/>
                    <a:gd name="connsiteY3" fmla="*/ 4263718 h 4280843"/>
                    <a:gd name="connsiteX4" fmla="*/ 22063 w 4249083"/>
                    <a:gd name="connsiteY4" fmla="*/ 2131859 h 4280843"/>
                    <a:gd name="connsiteX0" fmla="*/ 15469 w 4242489"/>
                    <a:gd name="connsiteY0" fmla="*/ 2131859 h 4280843"/>
                    <a:gd name="connsiteX1" fmla="*/ 2128979 w 4242489"/>
                    <a:gd name="connsiteY1" fmla="*/ 0 h 4280843"/>
                    <a:gd name="connsiteX2" fmla="*/ 4242489 w 4242489"/>
                    <a:gd name="connsiteY2" fmla="*/ 2131859 h 4280843"/>
                    <a:gd name="connsiteX3" fmla="*/ 2128979 w 4242489"/>
                    <a:gd name="connsiteY3" fmla="*/ 4263718 h 4280843"/>
                    <a:gd name="connsiteX4" fmla="*/ 15469 w 4242489"/>
                    <a:gd name="connsiteY4" fmla="*/ 2131859 h 4280843"/>
                    <a:gd name="connsiteX0" fmla="*/ 33473 w 4260493"/>
                    <a:gd name="connsiteY0" fmla="*/ 2131859 h 4281340"/>
                    <a:gd name="connsiteX1" fmla="*/ 2146983 w 4260493"/>
                    <a:gd name="connsiteY1" fmla="*/ 0 h 4281340"/>
                    <a:gd name="connsiteX2" fmla="*/ 4260493 w 4260493"/>
                    <a:gd name="connsiteY2" fmla="*/ 2131859 h 4281340"/>
                    <a:gd name="connsiteX3" fmla="*/ 2146983 w 4260493"/>
                    <a:gd name="connsiteY3" fmla="*/ 4263718 h 4281340"/>
                    <a:gd name="connsiteX4" fmla="*/ 33473 w 4260493"/>
                    <a:gd name="connsiteY4" fmla="*/ 2131859 h 4281340"/>
                    <a:gd name="connsiteX0" fmla="*/ 33473 w 4278795"/>
                    <a:gd name="connsiteY0" fmla="*/ 2131859 h 4281340"/>
                    <a:gd name="connsiteX1" fmla="*/ 2146983 w 4278795"/>
                    <a:gd name="connsiteY1" fmla="*/ 0 h 4281340"/>
                    <a:gd name="connsiteX2" fmla="*/ 4260493 w 4278795"/>
                    <a:gd name="connsiteY2" fmla="*/ 2131859 h 4281340"/>
                    <a:gd name="connsiteX3" fmla="*/ 2146983 w 4278795"/>
                    <a:gd name="connsiteY3" fmla="*/ 4263718 h 4281340"/>
                    <a:gd name="connsiteX4" fmla="*/ 33473 w 4278795"/>
                    <a:gd name="connsiteY4" fmla="*/ 2131859 h 4281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8795" h="4281340">
                      <a:moveTo>
                        <a:pt x="33473" y="2131859"/>
                      </a:moveTo>
                      <a:cubicBezTo>
                        <a:pt x="300173" y="935416"/>
                        <a:pt x="979724" y="0"/>
                        <a:pt x="2146983" y="0"/>
                      </a:cubicBezTo>
                      <a:cubicBezTo>
                        <a:pt x="3314242" y="0"/>
                        <a:pt x="4436476" y="983570"/>
                        <a:pt x="4260493" y="2131859"/>
                      </a:cubicBezTo>
                      <a:cubicBezTo>
                        <a:pt x="4184293" y="3271152"/>
                        <a:pt x="3142792" y="4092268"/>
                        <a:pt x="2146983" y="4263718"/>
                      </a:cubicBezTo>
                      <a:cubicBezTo>
                        <a:pt x="1151174" y="4435168"/>
                        <a:pt x="-233227" y="3328302"/>
                        <a:pt x="33473" y="213185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: Shape 4">
                  <a:extLst>
                    <a:ext uri="{FF2B5EF4-FFF2-40B4-BE49-F238E27FC236}">
                      <a16:creationId xmlns:a16="http://schemas.microsoft.com/office/drawing/2014/main" id="{13FFF0EB-F7F6-4A11-9480-FA24FF79396B}"/>
                    </a:ext>
                  </a:extLst>
                </p:cNvPr>
                <p:cNvSpPr/>
                <p:nvPr/>
              </p:nvSpPr>
              <p:spPr>
                <a:xfrm rot="17793051">
                  <a:off x="37846880" y="4722103"/>
                  <a:ext cx="315836" cy="1277258"/>
                </a:xfrm>
                <a:custGeom>
                  <a:avLst/>
                  <a:gdLst>
                    <a:gd name="connsiteX0" fmla="*/ 14515 w 315836"/>
                    <a:gd name="connsiteY0" fmla="*/ 1277258 h 1277258"/>
                    <a:gd name="connsiteX1" fmla="*/ 275772 w 315836"/>
                    <a:gd name="connsiteY1" fmla="*/ 1030515 h 1277258"/>
                    <a:gd name="connsiteX2" fmla="*/ 304800 w 315836"/>
                    <a:gd name="connsiteY2" fmla="*/ 769258 h 1277258"/>
                    <a:gd name="connsiteX3" fmla="*/ 174172 w 315836"/>
                    <a:gd name="connsiteY3" fmla="*/ 624115 h 1277258"/>
                    <a:gd name="connsiteX4" fmla="*/ 58057 w 315836"/>
                    <a:gd name="connsiteY4" fmla="*/ 493486 h 1277258"/>
                    <a:gd name="connsiteX5" fmla="*/ 0 w 315836"/>
                    <a:gd name="connsiteY5" fmla="*/ 261258 h 1277258"/>
                    <a:gd name="connsiteX6" fmla="*/ 58057 w 315836"/>
                    <a:gd name="connsiteY6" fmla="*/ 101600 h 1277258"/>
                    <a:gd name="connsiteX7" fmla="*/ 174172 w 315836"/>
                    <a:gd name="connsiteY7" fmla="*/ 29029 h 1277258"/>
                    <a:gd name="connsiteX8" fmla="*/ 217715 w 315836"/>
                    <a:gd name="connsiteY8" fmla="*/ 0 h 127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836" h="1277258">
                      <a:moveTo>
                        <a:pt x="14515" y="1277258"/>
                      </a:moveTo>
                      <a:cubicBezTo>
                        <a:pt x="120953" y="1196220"/>
                        <a:pt x="227391" y="1115182"/>
                        <a:pt x="275772" y="1030515"/>
                      </a:cubicBezTo>
                      <a:cubicBezTo>
                        <a:pt x="324153" y="945848"/>
                        <a:pt x="321733" y="836991"/>
                        <a:pt x="304800" y="769258"/>
                      </a:cubicBezTo>
                      <a:cubicBezTo>
                        <a:pt x="287867" y="701525"/>
                        <a:pt x="174172" y="624115"/>
                        <a:pt x="174172" y="624115"/>
                      </a:cubicBezTo>
                      <a:cubicBezTo>
                        <a:pt x="133048" y="578153"/>
                        <a:pt x="87086" y="553962"/>
                        <a:pt x="58057" y="493486"/>
                      </a:cubicBezTo>
                      <a:cubicBezTo>
                        <a:pt x="29028" y="433010"/>
                        <a:pt x="0" y="326572"/>
                        <a:pt x="0" y="261258"/>
                      </a:cubicBezTo>
                      <a:cubicBezTo>
                        <a:pt x="0" y="195944"/>
                        <a:pt x="29028" y="140305"/>
                        <a:pt x="58057" y="101600"/>
                      </a:cubicBezTo>
                      <a:cubicBezTo>
                        <a:pt x="87086" y="62895"/>
                        <a:pt x="174172" y="29029"/>
                        <a:pt x="174172" y="29029"/>
                      </a:cubicBezTo>
                      <a:cubicBezTo>
                        <a:pt x="200782" y="12096"/>
                        <a:pt x="209248" y="6048"/>
                        <a:pt x="217715" y="0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Freeform: Shape 39">
                  <a:extLst>
                    <a:ext uri="{FF2B5EF4-FFF2-40B4-BE49-F238E27FC236}">
                      <a16:creationId xmlns:a16="http://schemas.microsoft.com/office/drawing/2014/main" id="{97785623-0273-41BC-B53E-7ECDB155A6A6}"/>
                    </a:ext>
                  </a:extLst>
                </p:cNvPr>
                <p:cNvSpPr/>
                <p:nvPr/>
              </p:nvSpPr>
              <p:spPr>
                <a:xfrm rot="13441192">
                  <a:off x="37500011" y="8420547"/>
                  <a:ext cx="315836" cy="1277258"/>
                </a:xfrm>
                <a:custGeom>
                  <a:avLst/>
                  <a:gdLst>
                    <a:gd name="connsiteX0" fmla="*/ 14515 w 315836"/>
                    <a:gd name="connsiteY0" fmla="*/ 1277258 h 1277258"/>
                    <a:gd name="connsiteX1" fmla="*/ 275772 w 315836"/>
                    <a:gd name="connsiteY1" fmla="*/ 1030515 h 1277258"/>
                    <a:gd name="connsiteX2" fmla="*/ 304800 w 315836"/>
                    <a:gd name="connsiteY2" fmla="*/ 769258 h 1277258"/>
                    <a:gd name="connsiteX3" fmla="*/ 174172 w 315836"/>
                    <a:gd name="connsiteY3" fmla="*/ 624115 h 1277258"/>
                    <a:gd name="connsiteX4" fmla="*/ 58057 w 315836"/>
                    <a:gd name="connsiteY4" fmla="*/ 493486 h 1277258"/>
                    <a:gd name="connsiteX5" fmla="*/ 0 w 315836"/>
                    <a:gd name="connsiteY5" fmla="*/ 261258 h 1277258"/>
                    <a:gd name="connsiteX6" fmla="*/ 58057 w 315836"/>
                    <a:gd name="connsiteY6" fmla="*/ 101600 h 1277258"/>
                    <a:gd name="connsiteX7" fmla="*/ 174172 w 315836"/>
                    <a:gd name="connsiteY7" fmla="*/ 29029 h 1277258"/>
                    <a:gd name="connsiteX8" fmla="*/ 217715 w 315836"/>
                    <a:gd name="connsiteY8" fmla="*/ 0 h 127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836" h="1277258">
                      <a:moveTo>
                        <a:pt x="14515" y="1277258"/>
                      </a:moveTo>
                      <a:cubicBezTo>
                        <a:pt x="120953" y="1196220"/>
                        <a:pt x="227391" y="1115182"/>
                        <a:pt x="275772" y="1030515"/>
                      </a:cubicBezTo>
                      <a:cubicBezTo>
                        <a:pt x="324153" y="945848"/>
                        <a:pt x="321733" y="836991"/>
                        <a:pt x="304800" y="769258"/>
                      </a:cubicBezTo>
                      <a:cubicBezTo>
                        <a:pt x="287867" y="701525"/>
                        <a:pt x="174172" y="624115"/>
                        <a:pt x="174172" y="624115"/>
                      </a:cubicBezTo>
                      <a:cubicBezTo>
                        <a:pt x="133048" y="578153"/>
                        <a:pt x="87086" y="553962"/>
                        <a:pt x="58057" y="493486"/>
                      </a:cubicBezTo>
                      <a:cubicBezTo>
                        <a:pt x="29028" y="433010"/>
                        <a:pt x="0" y="326572"/>
                        <a:pt x="0" y="261258"/>
                      </a:cubicBezTo>
                      <a:cubicBezTo>
                        <a:pt x="0" y="195944"/>
                        <a:pt x="29028" y="140305"/>
                        <a:pt x="58057" y="101600"/>
                      </a:cubicBezTo>
                      <a:cubicBezTo>
                        <a:pt x="87086" y="62895"/>
                        <a:pt x="174172" y="29029"/>
                        <a:pt x="174172" y="29029"/>
                      </a:cubicBezTo>
                      <a:cubicBezTo>
                        <a:pt x="200782" y="12096"/>
                        <a:pt x="209248" y="6048"/>
                        <a:pt x="217715" y="0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5" name="Freeform: Shape 40">
                  <a:extLst>
                    <a:ext uri="{FF2B5EF4-FFF2-40B4-BE49-F238E27FC236}">
                      <a16:creationId xmlns:a16="http://schemas.microsoft.com/office/drawing/2014/main" id="{185BCA6F-C8F3-4C73-9100-C36FA4AD1962}"/>
                    </a:ext>
                  </a:extLst>
                </p:cNvPr>
                <p:cNvSpPr/>
                <p:nvPr/>
              </p:nvSpPr>
              <p:spPr>
                <a:xfrm>
                  <a:off x="40623139" y="4092846"/>
                  <a:ext cx="315836" cy="1277258"/>
                </a:xfrm>
                <a:custGeom>
                  <a:avLst/>
                  <a:gdLst>
                    <a:gd name="connsiteX0" fmla="*/ 14515 w 315836"/>
                    <a:gd name="connsiteY0" fmla="*/ 1277258 h 1277258"/>
                    <a:gd name="connsiteX1" fmla="*/ 275772 w 315836"/>
                    <a:gd name="connsiteY1" fmla="*/ 1030515 h 1277258"/>
                    <a:gd name="connsiteX2" fmla="*/ 304800 w 315836"/>
                    <a:gd name="connsiteY2" fmla="*/ 769258 h 1277258"/>
                    <a:gd name="connsiteX3" fmla="*/ 174172 w 315836"/>
                    <a:gd name="connsiteY3" fmla="*/ 624115 h 1277258"/>
                    <a:gd name="connsiteX4" fmla="*/ 58057 w 315836"/>
                    <a:gd name="connsiteY4" fmla="*/ 493486 h 1277258"/>
                    <a:gd name="connsiteX5" fmla="*/ 0 w 315836"/>
                    <a:gd name="connsiteY5" fmla="*/ 261258 h 1277258"/>
                    <a:gd name="connsiteX6" fmla="*/ 58057 w 315836"/>
                    <a:gd name="connsiteY6" fmla="*/ 101600 h 1277258"/>
                    <a:gd name="connsiteX7" fmla="*/ 174172 w 315836"/>
                    <a:gd name="connsiteY7" fmla="*/ 29029 h 1277258"/>
                    <a:gd name="connsiteX8" fmla="*/ 217715 w 315836"/>
                    <a:gd name="connsiteY8" fmla="*/ 0 h 127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836" h="1277258">
                      <a:moveTo>
                        <a:pt x="14515" y="1277258"/>
                      </a:moveTo>
                      <a:cubicBezTo>
                        <a:pt x="120953" y="1196220"/>
                        <a:pt x="227391" y="1115182"/>
                        <a:pt x="275772" y="1030515"/>
                      </a:cubicBezTo>
                      <a:cubicBezTo>
                        <a:pt x="324153" y="945848"/>
                        <a:pt x="321733" y="836991"/>
                        <a:pt x="304800" y="769258"/>
                      </a:cubicBezTo>
                      <a:cubicBezTo>
                        <a:pt x="287867" y="701525"/>
                        <a:pt x="174172" y="624115"/>
                        <a:pt x="174172" y="624115"/>
                      </a:cubicBezTo>
                      <a:cubicBezTo>
                        <a:pt x="133048" y="578153"/>
                        <a:pt x="87086" y="553962"/>
                        <a:pt x="58057" y="493486"/>
                      </a:cubicBezTo>
                      <a:cubicBezTo>
                        <a:pt x="29028" y="433010"/>
                        <a:pt x="0" y="326572"/>
                        <a:pt x="0" y="261258"/>
                      </a:cubicBezTo>
                      <a:cubicBezTo>
                        <a:pt x="0" y="195944"/>
                        <a:pt x="29028" y="140305"/>
                        <a:pt x="58057" y="101600"/>
                      </a:cubicBezTo>
                      <a:cubicBezTo>
                        <a:pt x="87086" y="62895"/>
                        <a:pt x="174172" y="29029"/>
                        <a:pt x="174172" y="29029"/>
                      </a:cubicBezTo>
                      <a:cubicBezTo>
                        <a:pt x="200782" y="12096"/>
                        <a:pt x="209248" y="6048"/>
                        <a:pt x="217715" y="0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Freeform: Shape 41">
                  <a:extLst>
                    <a:ext uri="{FF2B5EF4-FFF2-40B4-BE49-F238E27FC236}">
                      <a16:creationId xmlns:a16="http://schemas.microsoft.com/office/drawing/2014/main" id="{AF9D12CC-8A4A-4204-B831-A86CD6D50975}"/>
                    </a:ext>
                  </a:extLst>
                </p:cNvPr>
                <p:cNvSpPr/>
                <p:nvPr/>
              </p:nvSpPr>
              <p:spPr>
                <a:xfrm rot="7754128">
                  <a:off x="41261400" y="8876017"/>
                  <a:ext cx="315836" cy="1277258"/>
                </a:xfrm>
                <a:custGeom>
                  <a:avLst/>
                  <a:gdLst>
                    <a:gd name="connsiteX0" fmla="*/ 14515 w 315836"/>
                    <a:gd name="connsiteY0" fmla="*/ 1277258 h 1277258"/>
                    <a:gd name="connsiteX1" fmla="*/ 275772 w 315836"/>
                    <a:gd name="connsiteY1" fmla="*/ 1030515 h 1277258"/>
                    <a:gd name="connsiteX2" fmla="*/ 304800 w 315836"/>
                    <a:gd name="connsiteY2" fmla="*/ 769258 h 1277258"/>
                    <a:gd name="connsiteX3" fmla="*/ 174172 w 315836"/>
                    <a:gd name="connsiteY3" fmla="*/ 624115 h 1277258"/>
                    <a:gd name="connsiteX4" fmla="*/ 58057 w 315836"/>
                    <a:gd name="connsiteY4" fmla="*/ 493486 h 1277258"/>
                    <a:gd name="connsiteX5" fmla="*/ 0 w 315836"/>
                    <a:gd name="connsiteY5" fmla="*/ 261258 h 1277258"/>
                    <a:gd name="connsiteX6" fmla="*/ 58057 w 315836"/>
                    <a:gd name="connsiteY6" fmla="*/ 101600 h 1277258"/>
                    <a:gd name="connsiteX7" fmla="*/ 174172 w 315836"/>
                    <a:gd name="connsiteY7" fmla="*/ 29029 h 1277258"/>
                    <a:gd name="connsiteX8" fmla="*/ 217715 w 315836"/>
                    <a:gd name="connsiteY8" fmla="*/ 0 h 127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836" h="1277258">
                      <a:moveTo>
                        <a:pt x="14515" y="1277258"/>
                      </a:moveTo>
                      <a:cubicBezTo>
                        <a:pt x="120953" y="1196220"/>
                        <a:pt x="227391" y="1115182"/>
                        <a:pt x="275772" y="1030515"/>
                      </a:cubicBezTo>
                      <a:cubicBezTo>
                        <a:pt x="324153" y="945848"/>
                        <a:pt x="321733" y="836991"/>
                        <a:pt x="304800" y="769258"/>
                      </a:cubicBezTo>
                      <a:cubicBezTo>
                        <a:pt x="287867" y="701525"/>
                        <a:pt x="174172" y="624115"/>
                        <a:pt x="174172" y="624115"/>
                      </a:cubicBezTo>
                      <a:cubicBezTo>
                        <a:pt x="133048" y="578153"/>
                        <a:pt x="87086" y="553962"/>
                        <a:pt x="58057" y="493486"/>
                      </a:cubicBezTo>
                      <a:cubicBezTo>
                        <a:pt x="29028" y="433010"/>
                        <a:pt x="0" y="326572"/>
                        <a:pt x="0" y="261258"/>
                      </a:cubicBezTo>
                      <a:cubicBezTo>
                        <a:pt x="0" y="195944"/>
                        <a:pt x="29028" y="140305"/>
                        <a:pt x="58057" y="101600"/>
                      </a:cubicBezTo>
                      <a:cubicBezTo>
                        <a:pt x="87086" y="62895"/>
                        <a:pt x="174172" y="29029"/>
                        <a:pt x="174172" y="29029"/>
                      </a:cubicBezTo>
                      <a:cubicBezTo>
                        <a:pt x="200782" y="12096"/>
                        <a:pt x="209248" y="6048"/>
                        <a:pt x="217715" y="0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Freeform: Shape 43">
                  <a:extLst>
                    <a:ext uri="{FF2B5EF4-FFF2-40B4-BE49-F238E27FC236}">
                      <a16:creationId xmlns:a16="http://schemas.microsoft.com/office/drawing/2014/main" id="{5BBEBEFE-F990-4FD7-87F4-A26886F90F9C}"/>
                    </a:ext>
                  </a:extLst>
                </p:cNvPr>
                <p:cNvSpPr/>
                <p:nvPr/>
              </p:nvSpPr>
              <p:spPr>
                <a:xfrm rot="4719712">
                  <a:off x="42431249" y="6159893"/>
                  <a:ext cx="315836" cy="1277258"/>
                </a:xfrm>
                <a:custGeom>
                  <a:avLst/>
                  <a:gdLst>
                    <a:gd name="connsiteX0" fmla="*/ 14515 w 315836"/>
                    <a:gd name="connsiteY0" fmla="*/ 1277258 h 1277258"/>
                    <a:gd name="connsiteX1" fmla="*/ 275772 w 315836"/>
                    <a:gd name="connsiteY1" fmla="*/ 1030515 h 1277258"/>
                    <a:gd name="connsiteX2" fmla="*/ 304800 w 315836"/>
                    <a:gd name="connsiteY2" fmla="*/ 769258 h 1277258"/>
                    <a:gd name="connsiteX3" fmla="*/ 174172 w 315836"/>
                    <a:gd name="connsiteY3" fmla="*/ 624115 h 1277258"/>
                    <a:gd name="connsiteX4" fmla="*/ 58057 w 315836"/>
                    <a:gd name="connsiteY4" fmla="*/ 493486 h 1277258"/>
                    <a:gd name="connsiteX5" fmla="*/ 0 w 315836"/>
                    <a:gd name="connsiteY5" fmla="*/ 261258 h 1277258"/>
                    <a:gd name="connsiteX6" fmla="*/ 58057 w 315836"/>
                    <a:gd name="connsiteY6" fmla="*/ 101600 h 1277258"/>
                    <a:gd name="connsiteX7" fmla="*/ 174172 w 315836"/>
                    <a:gd name="connsiteY7" fmla="*/ 29029 h 1277258"/>
                    <a:gd name="connsiteX8" fmla="*/ 217715 w 315836"/>
                    <a:gd name="connsiteY8" fmla="*/ 0 h 127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836" h="1277258">
                      <a:moveTo>
                        <a:pt x="14515" y="1277258"/>
                      </a:moveTo>
                      <a:cubicBezTo>
                        <a:pt x="120953" y="1196220"/>
                        <a:pt x="227391" y="1115182"/>
                        <a:pt x="275772" y="1030515"/>
                      </a:cubicBezTo>
                      <a:cubicBezTo>
                        <a:pt x="324153" y="945848"/>
                        <a:pt x="321733" y="836991"/>
                        <a:pt x="304800" y="769258"/>
                      </a:cubicBezTo>
                      <a:cubicBezTo>
                        <a:pt x="287867" y="701525"/>
                        <a:pt x="174172" y="624115"/>
                        <a:pt x="174172" y="624115"/>
                      </a:cubicBezTo>
                      <a:cubicBezTo>
                        <a:pt x="133048" y="578153"/>
                        <a:pt x="87086" y="553962"/>
                        <a:pt x="58057" y="493486"/>
                      </a:cubicBezTo>
                      <a:cubicBezTo>
                        <a:pt x="29028" y="433010"/>
                        <a:pt x="0" y="326572"/>
                        <a:pt x="0" y="261258"/>
                      </a:cubicBezTo>
                      <a:cubicBezTo>
                        <a:pt x="0" y="195944"/>
                        <a:pt x="29028" y="140305"/>
                        <a:pt x="58057" y="101600"/>
                      </a:cubicBezTo>
                      <a:cubicBezTo>
                        <a:pt x="87086" y="62895"/>
                        <a:pt x="174172" y="29029"/>
                        <a:pt x="174172" y="29029"/>
                      </a:cubicBezTo>
                      <a:cubicBezTo>
                        <a:pt x="200782" y="12096"/>
                        <a:pt x="209248" y="6048"/>
                        <a:pt x="217715" y="0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Arc 187">
                  <a:extLst>
                    <a:ext uri="{FF2B5EF4-FFF2-40B4-BE49-F238E27FC236}">
                      <a16:creationId xmlns:a16="http://schemas.microsoft.com/office/drawing/2014/main" id="{6BAC1B72-C5B6-4167-9A70-1F0A5713843E}"/>
                    </a:ext>
                  </a:extLst>
                </p:cNvPr>
                <p:cNvSpPr/>
                <p:nvPr/>
              </p:nvSpPr>
              <p:spPr>
                <a:xfrm rot="13596085">
                  <a:off x="39009052" y="4074684"/>
                  <a:ext cx="1552406" cy="1541785"/>
                </a:xfrm>
                <a:prstGeom prst="arc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Arc 188">
                  <a:extLst>
                    <a:ext uri="{FF2B5EF4-FFF2-40B4-BE49-F238E27FC236}">
                      <a16:creationId xmlns:a16="http://schemas.microsoft.com/office/drawing/2014/main" id="{26725B57-8AF6-4C18-B61E-C76710A2FF3B}"/>
                    </a:ext>
                  </a:extLst>
                </p:cNvPr>
                <p:cNvSpPr/>
                <p:nvPr/>
              </p:nvSpPr>
              <p:spPr>
                <a:xfrm rot="9912453">
                  <a:off x="41812964" y="7068027"/>
                  <a:ext cx="1552406" cy="1541785"/>
                </a:xfrm>
                <a:prstGeom prst="arc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Arc 189">
                  <a:extLst>
                    <a:ext uri="{FF2B5EF4-FFF2-40B4-BE49-F238E27FC236}">
                      <a16:creationId xmlns:a16="http://schemas.microsoft.com/office/drawing/2014/main" id="{8E775955-BF5D-4506-8EDD-807327D14CE9}"/>
                    </a:ext>
                  </a:extLst>
                </p:cNvPr>
                <p:cNvSpPr/>
                <p:nvPr/>
              </p:nvSpPr>
              <p:spPr>
                <a:xfrm rot="8223797">
                  <a:off x="36455554" y="6304136"/>
                  <a:ext cx="1552406" cy="1541785"/>
                </a:xfrm>
                <a:prstGeom prst="arc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Arc 190">
                  <a:extLst>
                    <a:ext uri="{FF2B5EF4-FFF2-40B4-BE49-F238E27FC236}">
                      <a16:creationId xmlns:a16="http://schemas.microsoft.com/office/drawing/2014/main" id="{C233F157-D2D3-47D3-A239-6C9B62ED55BF}"/>
                    </a:ext>
                  </a:extLst>
                </p:cNvPr>
                <p:cNvSpPr/>
                <p:nvPr/>
              </p:nvSpPr>
              <p:spPr>
                <a:xfrm rot="16390316">
                  <a:off x="41471150" y="5187988"/>
                  <a:ext cx="1552406" cy="1541785"/>
                </a:xfrm>
                <a:prstGeom prst="arc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Arc 191">
                  <a:extLst>
                    <a:ext uri="{FF2B5EF4-FFF2-40B4-BE49-F238E27FC236}">
                      <a16:creationId xmlns:a16="http://schemas.microsoft.com/office/drawing/2014/main" id="{1D994113-8912-4D77-9E3B-623E5A491821}"/>
                    </a:ext>
                  </a:extLst>
                </p:cNvPr>
                <p:cNvSpPr/>
                <p:nvPr/>
              </p:nvSpPr>
              <p:spPr>
                <a:xfrm rot="13596085">
                  <a:off x="38628303" y="9032288"/>
                  <a:ext cx="1552406" cy="1541785"/>
                </a:xfrm>
                <a:prstGeom prst="arc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Freeform: Shape 14">
                  <a:extLst>
                    <a:ext uri="{FF2B5EF4-FFF2-40B4-BE49-F238E27FC236}">
                      <a16:creationId xmlns:a16="http://schemas.microsoft.com/office/drawing/2014/main" id="{1682E40F-50BA-4BC2-B72B-AC57BB0FDA5C}"/>
                    </a:ext>
                  </a:extLst>
                </p:cNvPr>
                <p:cNvSpPr/>
                <p:nvPr/>
              </p:nvSpPr>
              <p:spPr>
                <a:xfrm>
                  <a:off x="37069486" y="6485093"/>
                  <a:ext cx="899885" cy="343988"/>
                </a:xfrm>
                <a:custGeom>
                  <a:avLst/>
                  <a:gdLst>
                    <a:gd name="connsiteX0" fmla="*/ 899885 w 899885"/>
                    <a:gd name="connsiteY0" fmla="*/ 205993 h 343988"/>
                    <a:gd name="connsiteX1" fmla="*/ 812800 w 899885"/>
                    <a:gd name="connsiteY1" fmla="*/ 264050 h 343988"/>
                    <a:gd name="connsiteX2" fmla="*/ 667657 w 899885"/>
                    <a:gd name="connsiteY2" fmla="*/ 336621 h 343988"/>
                    <a:gd name="connsiteX3" fmla="*/ 522514 w 899885"/>
                    <a:gd name="connsiteY3" fmla="*/ 336621 h 343988"/>
                    <a:gd name="connsiteX4" fmla="*/ 420914 w 899885"/>
                    <a:gd name="connsiteY4" fmla="*/ 293078 h 343988"/>
                    <a:gd name="connsiteX5" fmla="*/ 406400 w 899885"/>
                    <a:gd name="connsiteY5" fmla="*/ 220507 h 343988"/>
                    <a:gd name="connsiteX6" fmla="*/ 406400 w 899885"/>
                    <a:gd name="connsiteY6" fmla="*/ 133421 h 343988"/>
                    <a:gd name="connsiteX7" fmla="*/ 348343 w 899885"/>
                    <a:gd name="connsiteY7" fmla="*/ 75364 h 343988"/>
                    <a:gd name="connsiteX8" fmla="*/ 261257 w 899885"/>
                    <a:gd name="connsiteY8" fmla="*/ 31821 h 343988"/>
                    <a:gd name="connsiteX9" fmla="*/ 159657 w 899885"/>
                    <a:gd name="connsiteY9" fmla="*/ 2793 h 343988"/>
                    <a:gd name="connsiteX10" fmla="*/ 0 w 899885"/>
                    <a:gd name="connsiteY10" fmla="*/ 2793 h 34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9885" h="343988">
                      <a:moveTo>
                        <a:pt x="899885" y="205993"/>
                      </a:moveTo>
                      <a:cubicBezTo>
                        <a:pt x="875695" y="224136"/>
                        <a:pt x="851505" y="242279"/>
                        <a:pt x="812800" y="264050"/>
                      </a:cubicBezTo>
                      <a:cubicBezTo>
                        <a:pt x="774095" y="285821"/>
                        <a:pt x="716038" y="324526"/>
                        <a:pt x="667657" y="336621"/>
                      </a:cubicBezTo>
                      <a:cubicBezTo>
                        <a:pt x="619276" y="348716"/>
                        <a:pt x="563638" y="343878"/>
                        <a:pt x="522514" y="336621"/>
                      </a:cubicBezTo>
                      <a:cubicBezTo>
                        <a:pt x="481390" y="329364"/>
                        <a:pt x="440266" y="312430"/>
                        <a:pt x="420914" y="293078"/>
                      </a:cubicBezTo>
                      <a:cubicBezTo>
                        <a:pt x="401562" y="273726"/>
                        <a:pt x="408819" y="247117"/>
                        <a:pt x="406400" y="220507"/>
                      </a:cubicBezTo>
                      <a:cubicBezTo>
                        <a:pt x="403981" y="193897"/>
                        <a:pt x="406400" y="133421"/>
                        <a:pt x="406400" y="133421"/>
                      </a:cubicBezTo>
                      <a:cubicBezTo>
                        <a:pt x="396724" y="109231"/>
                        <a:pt x="372533" y="92297"/>
                        <a:pt x="348343" y="75364"/>
                      </a:cubicBezTo>
                      <a:cubicBezTo>
                        <a:pt x="324153" y="58431"/>
                        <a:pt x="292705" y="43916"/>
                        <a:pt x="261257" y="31821"/>
                      </a:cubicBezTo>
                      <a:cubicBezTo>
                        <a:pt x="229809" y="19726"/>
                        <a:pt x="203200" y="7631"/>
                        <a:pt x="159657" y="2793"/>
                      </a:cubicBezTo>
                      <a:cubicBezTo>
                        <a:pt x="116114" y="-2045"/>
                        <a:pt x="58057" y="374"/>
                        <a:pt x="0" y="2793"/>
                      </a:cubicBezTo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Freeform: Shape 56">
                  <a:extLst>
                    <a:ext uri="{FF2B5EF4-FFF2-40B4-BE49-F238E27FC236}">
                      <a16:creationId xmlns:a16="http://schemas.microsoft.com/office/drawing/2014/main" id="{B0514674-15D3-4DD9-9548-A33EA1A852B8}"/>
                    </a:ext>
                  </a:extLst>
                </p:cNvPr>
                <p:cNvSpPr/>
                <p:nvPr/>
              </p:nvSpPr>
              <p:spPr>
                <a:xfrm rot="3886220">
                  <a:off x="39714545" y="9736204"/>
                  <a:ext cx="899885" cy="343988"/>
                </a:xfrm>
                <a:custGeom>
                  <a:avLst/>
                  <a:gdLst>
                    <a:gd name="connsiteX0" fmla="*/ 899885 w 899885"/>
                    <a:gd name="connsiteY0" fmla="*/ 205993 h 343988"/>
                    <a:gd name="connsiteX1" fmla="*/ 812800 w 899885"/>
                    <a:gd name="connsiteY1" fmla="*/ 264050 h 343988"/>
                    <a:gd name="connsiteX2" fmla="*/ 667657 w 899885"/>
                    <a:gd name="connsiteY2" fmla="*/ 336621 h 343988"/>
                    <a:gd name="connsiteX3" fmla="*/ 522514 w 899885"/>
                    <a:gd name="connsiteY3" fmla="*/ 336621 h 343988"/>
                    <a:gd name="connsiteX4" fmla="*/ 420914 w 899885"/>
                    <a:gd name="connsiteY4" fmla="*/ 293078 h 343988"/>
                    <a:gd name="connsiteX5" fmla="*/ 406400 w 899885"/>
                    <a:gd name="connsiteY5" fmla="*/ 220507 h 343988"/>
                    <a:gd name="connsiteX6" fmla="*/ 406400 w 899885"/>
                    <a:gd name="connsiteY6" fmla="*/ 133421 h 343988"/>
                    <a:gd name="connsiteX7" fmla="*/ 348343 w 899885"/>
                    <a:gd name="connsiteY7" fmla="*/ 75364 h 343988"/>
                    <a:gd name="connsiteX8" fmla="*/ 261257 w 899885"/>
                    <a:gd name="connsiteY8" fmla="*/ 31821 h 343988"/>
                    <a:gd name="connsiteX9" fmla="*/ 159657 w 899885"/>
                    <a:gd name="connsiteY9" fmla="*/ 2793 h 343988"/>
                    <a:gd name="connsiteX10" fmla="*/ 0 w 899885"/>
                    <a:gd name="connsiteY10" fmla="*/ 2793 h 34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9885" h="343988">
                      <a:moveTo>
                        <a:pt x="899885" y="205993"/>
                      </a:moveTo>
                      <a:cubicBezTo>
                        <a:pt x="875695" y="224136"/>
                        <a:pt x="851505" y="242279"/>
                        <a:pt x="812800" y="264050"/>
                      </a:cubicBezTo>
                      <a:cubicBezTo>
                        <a:pt x="774095" y="285821"/>
                        <a:pt x="716038" y="324526"/>
                        <a:pt x="667657" y="336621"/>
                      </a:cubicBezTo>
                      <a:cubicBezTo>
                        <a:pt x="619276" y="348716"/>
                        <a:pt x="563638" y="343878"/>
                        <a:pt x="522514" y="336621"/>
                      </a:cubicBezTo>
                      <a:cubicBezTo>
                        <a:pt x="481390" y="329364"/>
                        <a:pt x="440266" y="312430"/>
                        <a:pt x="420914" y="293078"/>
                      </a:cubicBezTo>
                      <a:cubicBezTo>
                        <a:pt x="401562" y="273726"/>
                        <a:pt x="408819" y="247117"/>
                        <a:pt x="406400" y="220507"/>
                      </a:cubicBezTo>
                      <a:cubicBezTo>
                        <a:pt x="403981" y="193897"/>
                        <a:pt x="406400" y="133421"/>
                        <a:pt x="406400" y="133421"/>
                      </a:cubicBezTo>
                      <a:cubicBezTo>
                        <a:pt x="396724" y="109231"/>
                        <a:pt x="372533" y="92297"/>
                        <a:pt x="348343" y="75364"/>
                      </a:cubicBezTo>
                      <a:cubicBezTo>
                        <a:pt x="324153" y="58431"/>
                        <a:pt x="292705" y="43916"/>
                        <a:pt x="261257" y="31821"/>
                      </a:cubicBezTo>
                      <a:cubicBezTo>
                        <a:pt x="229809" y="19726"/>
                        <a:pt x="203200" y="7631"/>
                        <a:pt x="159657" y="2793"/>
                      </a:cubicBezTo>
                      <a:cubicBezTo>
                        <a:pt x="116114" y="-2045"/>
                        <a:pt x="58057" y="374"/>
                        <a:pt x="0" y="2793"/>
                      </a:cubicBezTo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7" name="TextBox 176">
                <a:extLst>
                  <a:ext uri="{FF2B5EF4-FFF2-40B4-BE49-F238E27FC236}">
                    <a16:creationId xmlns:a16="http://schemas.microsoft.com/office/drawing/2014/main" id="{4EB30808-C258-4B5F-A238-C765FB9D20BB}"/>
                  </a:ext>
                </a:extLst>
              </p:cNvPr>
              <p:cNvSpPr txBox="1"/>
              <p:nvPr/>
            </p:nvSpPr>
            <p:spPr>
              <a:xfrm>
                <a:off x="26780096" y="9937312"/>
                <a:ext cx="12674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O</a:t>
                </a:r>
                <a:r>
                  <a:rPr lang="en-US" sz="6000" baseline="-25000" dirty="0"/>
                  <a:t>2</a:t>
                </a:r>
                <a:endParaRPr lang="en-US" sz="6000" dirty="0"/>
              </a:p>
            </p:txBody>
          </p: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CE860512-5E98-498A-BCE5-4D6970C0D93F}"/>
                  </a:ext>
                </a:extLst>
              </p:cNvPr>
              <p:cNvSpPr txBox="1"/>
              <p:nvPr/>
            </p:nvSpPr>
            <p:spPr>
              <a:xfrm>
                <a:off x="29336968" y="9945320"/>
                <a:ext cx="134820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CO</a:t>
                </a:r>
                <a:r>
                  <a:rPr lang="en-US" sz="6000" baseline="-25000" dirty="0"/>
                  <a:t>2</a:t>
                </a:r>
                <a:endParaRPr lang="en-US" sz="6000" dirty="0"/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A7FE0F0D-423F-44AF-8E20-1278C0F372F6}"/>
                </a:ext>
              </a:extLst>
            </p:cNvPr>
            <p:cNvGrpSpPr/>
            <p:nvPr/>
          </p:nvGrpSpPr>
          <p:grpSpPr>
            <a:xfrm>
              <a:off x="17060412" y="28018426"/>
              <a:ext cx="4931843" cy="4301016"/>
              <a:chOff x="26289000" y="9815122"/>
              <a:chExt cx="4931843" cy="4301016"/>
            </a:xfrm>
          </p:grpSpPr>
          <p:sp>
            <p:nvSpPr>
              <p:cNvPr id="155" name="Arrow: Curved Up 112">
                <a:extLst>
                  <a:ext uri="{FF2B5EF4-FFF2-40B4-BE49-F238E27FC236}">
                    <a16:creationId xmlns:a16="http://schemas.microsoft.com/office/drawing/2014/main" id="{AA5A3ADD-A0C4-4B33-B612-BF55243027BD}"/>
                  </a:ext>
                </a:extLst>
              </p:cNvPr>
              <p:cNvSpPr/>
              <p:nvPr/>
            </p:nvSpPr>
            <p:spPr>
              <a:xfrm>
                <a:off x="26289000" y="9815122"/>
                <a:ext cx="4931843" cy="1589280"/>
              </a:xfrm>
              <a:prstGeom prst="curvedUpArrow">
                <a:avLst>
                  <a:gd name="adj1" fmla="val 94422"/>
                  <a:gd name="adj2" fmla="val 133369"/>
                  <a:gd name="adj3" fmla="val 3818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5CF099FE-9981-4FBA-A64E-4DC545ACD20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6710692" y="10545940"/>
                <a:ext cx="4040750" cy="3570198"/>
                <a:chOff x="36455554" y="4069374"/>
                <a:chExt cx="6909816" cy="6510010"/>
              </a:xfrm>
            </p:grpSpPr>
            <p:sp>
              <p:nvSpPr>
                <p:cNvPr id="159" name="Oval 1137">
                  <a:extLst>
                    <a:ext uri="{FF2B5EF4-FFF2-40B4-BE49-F238E27FC236}">
                      <a16:creationId xmlns:a16="http://schemas.microsoft.com/office/drawing/2014/main" id="{9906E87B-2419-4A9A-B3D4-68AA02AB279A}"/>
                    </a:ext>
                  </a:extLst>
                </p:cNvPr>
                <p:cNvSpPr/>
                <p:nvPr/>
              </p:nvSpPr>
              <p:spPr>
                <a:xfrm>
                  <a:off x="37754276" y="5200309"/>
                  <a:ext cx="4260493" cy="4281340"/>
                </a:xfrm>
                <a:custGeom>
                  <a:avLst/>
                  <a:gdLst>
                    <a:gd name="connsiteX0" fmla="*/ 0 w 4227020"/>
                    <a:gd name="connsiteY0" fmla="*/ 2131859 h 4263717"/>
                    <a:gd name="connsiteX1" fmla="*/ 2113510 w 4227020"/>
                    <a:gd name="connsiteY1" fmla="*/ 0 h 4263717"/>
                    <a:gd name="connsiteX2" fmla="*/ 4227020 w 4227020"/>
                    <a:gd name="connsiteY2" fmla="*/ 2131859 h 4263717"/>
                    <a:gd name="connsiteX3" fmla="*/ 2113510 w 4227020"/>
                    <a:gd name="connsiteY3" fmla="*/ 4263718 h 4263717"/>
                    <a:gd name="connsiteX4" fmla="*/ 0 w 4227020"/>
                    <a:gd name="connsiteY4" fmla="*/ 2131859 h 4263717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314730"/>
                    <a:gd name="connsiteX1" fmla="*/ 2113510 w 4227020"/>
                    <a:gd name="connsiteY1" fmla="*/ 0 h 4314730"/>
                    <a:gd name="connsiteX2" fmla="*/ 4227020 w 4227020"/>
                    <a:gd name="connsiteY2" fmla="*/ 2131859 h 4314730"/>
                    <a:gd name="connsiteX3" fmla="*/ 2113510 w 4227020"/>
                    <a:gd name="connsiteY3" fmla="*/ 4263718 h 4314730"/>
                    <a:gd name="connsiteX4" fmla="*/ 0 w 4227020"/>
                    <a:gd name="connsiteY4" fmla="*/ 2131859 h 4314730"/>
                    <a:gd name="connsiteX0" fmla="*/ 0 w 4227020"/>
                    <a:gd name="connsiteY0" fmla="*/ 2131859 h 4281088"/>
                    <a:gd name="connsiteX1" fmla="*/ 2113510 w 4227020"/>
                    <a:gd name="connsiteY1" fmla="*/ 0 h 4281088"/>
                    <a:gd name="connsiteX2" fmla="*/ 4227020 w 4227020"/>
                    <a:gd name="connsiteY2" fmla="*/ 2131859 h 4281088"/>
                    <a:gd name="connsiteX3" fmla="*/ 2113510 w 4227020"/>
                    <a:gd name="connsiteY3" fmla="*/ 4263718 h 4281088"/>
                    <a:gd name="connsiteX4" fmla="*/ 0 w 4227020"/>
                    <a:gd name="connsiteY4" fmla="*/ 2131859 h 4281088"/>
                    <a:gd name="connsiteX0" fmla="*/ 41955 w 4268975"/>
                    <a:gd name="connsiteY0" fmla="*/ 2131859 h 4280843"/>
                    <a:gd name="connsiteX1" fmla="*/ 2155465 w 4268975"/>
                    <a:gd name="connsiteY1" fmla="*/ 0 h 4280843"/>
                    <a:gd name="connsiteX2" fmla="*/ 4268975 w 4268975"/>
                    <a:gd name="connsiteY2" fmla="*/ 2131859 h 4280843"/>
                    <a:gd name="connsiteX3" fmla="*/ 2155465 w 4268975"/>
                    <a:gd name="connsiteY3" fmla="*/ 4263718 h 4280843"/>
                    <a:gd name="connsiteX4" fmla="*/ 41955 w 4268975"/>
                    <a:gd name="connsiteY4" fmla="*/ 2131859 h 4280843"/>
                    <a:gd name="connsiteX0" fmla="*/ 22063 w 4249083"/>
                    <a:gd name="connsiteY0" fmla="*/ 2131859 h 4280843"/>
                    <a:gd name="connsiteX1" fmla="*/ 2135573 w 4249083"/>
                    <a:gd name="connsiteY1" fmla="*/ 0 h 4280843"/>
                    <a:gd name="connsiteX2" fmla="*/ 4249083 w 4249083"/>
                    <a:gd name="connsiteY2" fmla="*/ 2131859 h 4280843"/>
                    <a:gd name="connsiteX3" fmla="*/ 2135573 w 4249083"/>
                    <a:gd name="connsiteY3" fmla="*/ 4263718 h 4280843"/>
                    <a:gd name="connsiteX4" fmla="*/ 22063 w 4249083"/>
                    <a:gd name="connsiteY4" fmla="*/ 2131859 h 4280843"/>
                    <a:gd name="connsiteX0" fmla="*/ 15469 w 4242489"/>
                    <a:gd name="connsiteY0" fmla="*/ 2131859 h 4280843"/>
                    <a:gd name="connsiteX1" fmla="*/ 2128979 w 4242489"/>
                    <a:gd name="connsiteY1" fmla="*/ 0 h 4280843"/>
                    <a:gd name="connsiteX2" fmla="*/ 4242489 w 4242489"/>
                    <a:gd name="connsiteY2" fmla="*/ 2131859 h 4280843"/>
                    <a:gd name="connsiteX3" fmla="*/ 2128979 w 4242489"/>
                    <a:gd name="connsiteY3" fmla="*/ 4263718 h 4280843"/>
                    <a:gd name="connsiteX4" fmla="*/ 15469 w 4242489"/>
                    <a:gd name="connsiteY4" fmla="*/ 2131859 h 4280843"/>
                    <a:gd name="connsiteX0" fmla="*/ 33473 w 4260493"/>
                    <a:gd name="connsiteY0" fmla="*/ 2131859 h 4281340"/>
                    <a:gd name="connsiteX1" fmla="*/ 2146983 w 4260493"/>
                    <a:gd name="connsiteY1" fmla="*/ 0 h 4281340"/>
                    <a:gd name="connsiteX2" fmla="*/ 4260493 w 4260493"/>
                    <a:gd name="connsiteY2" fmla="*/ 2131859 h 4281340"/>
                    <a:gd name="connsiteX3" fmla="*/ 2146983 w 4260493"/>
                    <a:gd name="connsiteY3" fmla="*/ 4263718 h 4281340"/>
                    <a:gd name="connsiteX4" fmla="*/ 33473 w 4260493"/>
                    <a:gd name="connsiteY4" fmla="*/ 2131859 h 4281340"/>
                    <a:gd name="connsiteX0" fmla="*/ 33473 w 4260493"/>
                    <a:gd name="connsiteY0" fmla="*/ 2131859 h 4281340"/>
                    <a:gd name="connsiteX1" fmla="*/ 2146983 w 4260493"/>
                    <a:gd name="connsiteY1" fmla="*/ 0 h 4281340"/>
                    <a:gd name="connsiteX2" fmla="*/ 4260493 w 4260493"/>
                    <a:gd name="connsiteY2" fmla="*/ 2131859 h 4281340"/>
                    <a:gd name="connsiteX3" fmla="*/ 2146983 w 4260493"/>
                    <a:gd name="connsiteY3" fmla="*/ 4263718 h 4281340"/>
                    <a:gd name="connsiteX4" fmla="*/ 33473 w 4260493"/>
                    <a:gd name="connsiteY4" fmla="*/ 2131859 h 4281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60493" h="4281340">
                      <a:moveTo>
                        <a:pt x="33473" y="2131859"/>
                      </a:moveTo>
                      <a:cubicBezTo>
                        <a:pt x="300173" y="935416"/>
                        <a:pt x="979724" y="0"/>
                        <a:pt x="2146983" y="0"/>
                      </a:cubicBezTo>
                      <a:cubicBezTo>
                        <a:pt x="3314242" y="0"/>
                        <a:pt x="4260493" y="992566"/>
                        <a:pt x="4260493" y="2131859"/>
                      </a:cubicBezTo>
                      <a:cubicBezTo>
                        <a:pt x="4184293" y="3271152"/>
                        <a:pt x="3142792" y="4092268"/>
                        <a:pt x="2146983" y="4263718"/>
                      </a:cubicBezTo>
                      <a:cubicBezTo>
                        <a:pt x="1151174" y="4435168"/>
                        <a:pt x="-233227" y="3328302"/>
                        <a:pt x="33473" y="2131859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 w="381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Oval 1137">
                  <a:extLst>
                    <a:ext uri="{FF2B5EF4-FFF2-40B4-BE49-F238E27FC236}">
                      <a16:creationId xmlns:a16="http://schemas.microsoft.com/office/drawing/2014/main" id="{53A83433-E1A8-47A1-94F3-B2CB15E064EB}"/>
                    </a:ext>
                  </a:extLst>
                </p:cNvPr>
                <p:cNvSpPr/>
                <p:nvPr/>
              </p:nvSpPr>
              <p:spPr>
                <a:xfrm rot="21206964">
                  <a:off x="38201896" y="5817090"/>
                  <a:ext cx="3379612" cy="3046130"/>
                </a:xfrm>
                <a:custGeom>
                  <a:avLst/>
                  <a:gdLst>
                    <a:gd name="connsiteX0" fmla="*/ 0 w 4227020"/>
                    <a:gd name="connsiteY0" fmla="*/ 2131859 h 4263717"/>
                    <a:gd name="connsiteX1" fmla="*/ 2113510 w 4227020"/>
                    <a:gd name="connsiteY1" fmla="*/ 0 h 4263717"/>
                    <a:gd name="connsiteX2" fmla="*/ 4227020 w 4227020"/>
                    <a:gd name="connsiteY2" fmla="*/ 2131859 h 4263717"/>
                    <a:gd name="connsiteX3" fmla="*/ 2113510 w 4227020"/>
                    <a:gd name="connsiteY3" fmla="*/ 4263718 h 4263717"/>
                    <a:gd name="connsiteX4" fmla="*/ 0 w 4227020"/>
                    <a:gd name="connsiteY4" fmla="*/ 2131859 h 4263717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314730"/>
                    <a:gd name="connsiteX1" fmla="*/ 2113510 w 4227020"/>
                    <a:gd name="connsiteY1" fmla="*/ 0 h 4314730"/>
                    <a:gd name="connsiteX2" fmla="*/ 4227020 w 4227020"/>
                    <a:gd name="connsiteY2" fmla="*/ 2131859 h 4314730"/>
                    <a:gd name="connsiteX3" fmla="*/ 2113510 w 4227020"/>
                    <a:gd name="connsiteY3" fmla="*/ 4263718 h 4314730"/>
                    <a:gd name="connsiteX4" fmla="*/ 0 w 4227020"/>
                    <a:gd name="connsiteY4" fmla="*/ 2131859 h 4314730"/>
                    <a:gd name="connsiteX0" fmla="*/ 0 w 4227020"/>
                    <a:gd name="connsiteY0" fmla="*/ 2131859 h 4281088"/>
                    <a:gd name="connsiteX1" fmla="*/ 2113510 w 4227020"/>
                    <a:gd name="connsiteY1" fmla="*/ 0 h 4281088"/>
                    <a:gd name="connsiteX2" fmla="*/ 4227020 w 4227020"/>
                    <a:gd name="connsiteY2" fmla="*/ 2131859 h 4281088"/>
                    <a:gd name="connsiteX3" fmla="*/ 2113510 w 4227020"/>
                    <a:gd name="connsiteY3" fmla="*/ 4263718 h 4281088"/>
                    <a:gd name="connsiteX4" fmla="*/ 0 w 4227020"/>
                    <a:gd name="connsiteY4" fmla="*/ 2131859 h 4281088"/>
                    <a:gd name="connsiteX0" fmla="*/ 41955 w 4268975"/>
                    <a:gd name="connsiteY0" fmla="*/ 2131859 h 4280843"/>
                    <a:gd name="connsiteX1" fmla="*/ 2155465 w 4268975"/>
                    <a:gd name="connsiteY1" fmla="*/ 0 h 4280843"/>
                    <a:gd name="connsiteX2" fmla="*/ 4268975 w 4268975"/>
                    <a:gd name="connsiteY2" fmla="*/ 2131859 h 4280843"/>
                    <a:gd name="connsiteX3" fmla="*/ 2155465 w 4268975"/>
                    <a:gd name="connsiteY3" fmla="*/ 4263718 h 4280843"/>
                    <a:gd name="connsiteX4" fmla="*/ 41955 w 4268975"/>
                    <a:gd name="connsiteY4" fmla="*/ 2131859 h 4280843"/>
                    <a:gd name="connsiteX0" fmla="*/ 22063 w 4249083"/>
                    <a:gd name="connsiteY0" fmla="*/ 2131859 h 4280843"/>
                    <a:gd name="connsiteX1" fmla="*/ 2135573 w 4249083"/>
                    <a:gd name="connsiteY1" fmla="*/ 0 h 4280843"/>
                    <a:gd name="connsiteX2" fmla="*/ 4249083 w 4249083"/>
                    <a:gd name="connsiteY2" fmla="*/ 2131859 h 4280843"/>
                    <a:gd name="connsiteX3" fmla="*/ 2135573 w 4249083"/>
                    <a:gd name="connsiteY3" fmla="*/ 4263718 h 4280843"/>
                    <a:gd name="connsiteX4" fmla="*/ 22063 w 4249083"/>
                    <a:gd name="connsiteY4" fmla="*/ 2131859 h 4280843"/>
                    <a:gd name="connsiteX0" fmla="*/ 15469 w 4242489"/>
                    <a:gd name="connsiteY0" fmla="*/ 2131859 h 4280843"/>
                    <a:gd name="connsiteX1" fmla="*/ 2128979 w 4242489"/>
                    <a:gd name="connsiteY1" fmla="*/ 0 h 4280843"/>
                    <a:gd name="connsiteX2" fmla="*/ 4242489 w 4242489"/>
                    <a:gd name="connsiteY2" fmla="*/ 2131859 h 4280843"/>
                    <a:gd name="connsiteX3" fmla="*/ 2128979 w 4242489"/>
                    <a:gd name="connsiteY3" fmla="*/ 4263718 h 4280843"/>
                    <a:gd name="connsiteX4" fmla="*/ 15469 w 4242489"/>
                    <a:gd name="connsiteY4" fmla="*/ 2131859 h 4280843"/>
                    <a:gd name="connsiteX0" fmla="*/ 33473 w 4260493"/>
                    <a:gd name="connsiteY0" fmla="*/ 2131859 h 4281340"/>
                    <a:gd name="connsiteX1" fmla="*/ 2146983 w 4260493"/>
                    <a:gd name="connsiteY1" fmla="*/ 0 h 4281340"/>
                    <a:gd name="connsiteX2" fmla="*/ 4260493 w 4260493"/>
                    <a:gd name="connsiteY2" fmla="*/ 2131859 h 4281340"/>
                    <a:gd name="connsiteX3" fmla="*/ 2146983 w 4260493"/>
                    <a:gd name="connsiteY3" fmla="*/ 4263718 h 4281340"/>
                    <a:gd name="connsiteX4" fmla="*/ 33473 w 4260493"/>
                    <a:gd name="connsiteY4" fmla="*/ 2131859 h 4281340"/>
                    <a:gd name="connsiteX0" fmla="*/ 33473 w 4278795"/>
                    <a:gd name="connsiteY0" fmla="*/ 2131859 h 4281340"/>
                    <a:gd name="connsiteX1" fmla="*/ 2146983 w 4278795"/>
                    <a:gd name="connsiteY1" fmla="*/ 0 h 4281340"/>
                    <a:gd name="connsiteX2" fmla="*/ 4260493 w 4278795"/>
                    <a:gd name="connsiteY2" fmla="*/ 2131859 h 4281340"/>
                    <a:gd name="connsiteX3" fmla="*/ 2146983 w 4278795"/>
                    <a:gd name="connsiteY3" fmla="*/ 4263718 h 4281340"/>
                    <a:gd name="connsiteX4" fmla="*/ 33473 w 4278795"/>
                    <a:gd name="connsiteY4" fmla="*/ 2131859 h 4281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8795" h="4281340">
                      <a:moveTo>
                        <a:pt x="33473" y="2131859"/>
                      </a:moveTo>
                      <a:cubicBezTo>
                        <a:pt x="300173" y="935416"/>
                        <a:pt x="979724" y="0"/>
                        <a:pt x="2146983" y="0"/>
                      </a:cubicBezTo>
                      <a:cubicBezTo>
                        <a:pt x="3314242" y="0"/>
                        <a:pt x="4436476" y="983570"/>
                        <a:pt x="4260493" y="2131859"/>
                      </a:cubicBezTo>
                      <a:cubicBezTo>
                        <a:pt x="4184293" y="3271152"/>
                        <a:pt x="3142792" y="4092268"/>
                        <a:pt x="2146983" y="4263718"/>
                      </a:cubicBezTo>
                      <a:cubicBezTo>
                        <a:pt x="1151174" y="4435168"/>
                        <a:pt x="-233227" y="3328302"/>
                        <a:pt x="33473" y="2131859"/>
                      </a:cubicBezTo>
                      <a:close/>
                    </a:path>
                  </a:pathLst>
                </a:custGeom>
                <a:ln w="127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Oval 1137">
                  <a:extLst>
                    <a:ext uri="{FF2B5EF4-FFF2-40B4-BE49-F238E27FC236}">
                      <a16:creationId xmlns:a16="http://schemas.microsoft.com/office/drawing/2014/main" id="{20A84FE8-73DD-4148-BE86-DE669FCB38CC}"/>
                    </a:ext>
                  </a:extLst>
                </p:cNvPr>
                <p:cNvSpPr/>
                <p:nvPr/>
              </p:nvSpPr>
              <p:spPr>
                <a:xfrm rot="18837344">
                  <a:off x="39367720" y="6747362"/>
                  <a:ext cx="1033606" cy="1085290"/>
                </a:xfrm>
                <a:custGeom>
                  <a:avLst/>
                  <a:gdLst>
                    <a:gd name="connsiteX0" fmla="*/ 0 w 4227020"/>
                    <a:gd name="connsiteY0" fmla="*/ 2131859 h 4263717"/>
                    <a:gd name="connsiteX1" fmla="*/ 2113510 w 4227020"/>
                    <a:gd name="connsiteY1" fmla="*/ 0 h 4263717"/>
                    <a:gd name="connsiteX2" fmla="*/ 4227020 w 4227020"/>
                    <a:gd name="connsiteY2" fmla="*/ 2131859 h 4263717"/>
                    <a:gd name="connsiteX3" fmla="*/ 2113510 w 4227020"/>
                    <a:gd name="connsiteY3" fmla="*/ 4263718 h 4263717"/>
                    <a:gd name="connsiteX4" fmla="*/ 0 w 4227020"/>
                    <a:gd name="connsiteY4" fmla="*/ 2131859 h 4263717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314730"/>
                    <a:gd name="connsiteX1" fmla="*/ 2113510 w 4227020"/>
                    <a:gd name="connsiteY1" fmla="*/ 0 h 4314730"/>
                    <a:gd name="connsiteX2" fmla="*/ 4227020 w 4227020"/>
                    <a:gd name="connsiteY2" fmla="*/ 2131859 h 4314730"/>
                    <a:gd name="connsiteX3" fmla="*/ 2113510 w 4227020"/>
                    <a:gd name="connsiteY3" fmla="*/ 4263718 h 4314730"/>
                    <a:gd name="connsiteX4" fmla="*/ 0 w 4227020"/>
                    <a:gd name="connsiteY4" fmla="*/ 2131859 h 4314730"/>
                    <a:gd name="connsiteX0" fmla="*/ 0 w 4227020"/>
                    <a:gd name="connsiteY0" fmla="*/ 2131859 h 4281088"/>
                    <a:gd name="connsiteX1" fmla="*/ 2113510 w 4227020"/>
                    <a:gd name="connsiteY1" fmla="*/ 0 h 4281088"/>
                    <a:gd name="connsiteX2" fmla="*/ 4227020 w 4227020"/>
                    <a:gd name="connsiteY2" fmla="*/ 2131859 h 4281088"/>
                    <a:gd name="connsiteX3" fmla="*/ 2113510 w 4227020"/>
                    <a:gd name="connsiteY3" fmla="*/ 4263718 h 4281088"/>
                    <a:gd name="connsiteX4" fmla="*/ 0 w 4227020"/>
                    <a:gd name="connsiteY4" fmla="*/ 2131859 h 4281088"/>
                    <a:gd name="connsiteX0" fmla="*/ 41955 w 4268975"/>
                    <a:gd name="connsiteY0" fmla="*/ 2131859 h 4280843"/>
                    <a:gd name="connsiteX1" fmla="*/ 2155465 w 4268975"/>
                    <a:gd name="connsiteY1" fmla="*/ 0 h 4280843"/>
                    <a:gd name="connsiteX2" fmla="*/ 4268975 w 4268975"/>
                    <a:gd name="connsiteY2" fmla="*/ 2131859 h 4280843"/>
                    <a:gd name="connsiteX3" fmla="*/ 2155465 w 4268975"/>
                    <a:gd name="connsiteY3" fmla="*/ 4263718 h 4280843"/>
                    <a:gd name="connsiteX4" fmla="*/ 41955 w 4268975"/>
                    <a:gd name="connsiteY4" fmla="*/ 2131859 h 4280843"/>
                    <a:gd name="connsiteX0" fmla="*/ 22063 w 4249083"/>
                    <a:gd name="connsiteY0" fmla="*/ 2131859 h 4280843"/>
                    <a:gd name="connsiteX1" fmla="*/ 2135573 w 4249083"/>
                    <a:gd name="connsiteY1" fmla="*/ 0 h 4280843"/>
                    <a:gd name="connsiteX2" fmla="*/ 4249083 w 4249083"/>
                    <a:gd name="connsiteY2" fmla="*/ 2131859 h 4280843"/>
                    <a:gd name="connsiteX3" fmla="*/ 2135573 w 4249083"/>
                    <a:gd name="connsiteY3" fmla="*/ 4263718 h 4280843"/>
                    <a:gd name="connsiteX4" fmla="*/ 22063 w 4249083"/>
                    <a:gd name="connsiteY4" fmla="*/ 2131859 h 4280843"/>
                    <a:gd name="connsiteX0" fmla="*/ 15469 w 4242489"/>
                    <a:gd name="connsiteY0" fmla="*/ 2131859 h 4280843"/>
                    <a:gd name="connsiteX1" fmla="*/ 2128979 w 4242489"/>
                    <a:gd name="connsiteY1" fmla="*/ 0 h 4280843"/>
                    <a:gd name="connsiteX2" fmla="*/ 4242489 w 4242489"/>
                    <a:gd name="connsiteY2" fmla="*/ 2131859 h 4280843"/>
                    <a:gd name="connsiteX3" fmla="*/ 2128979 w 4242489"/>
                    <a:gd name="connsiteY3" fmla="*/ 4263718 h 4280843"/>
                    <a:gd name="connsiteX4" fmla="*/ 15469 w 4242489"/>
                    <a:gd name="connsiteY4" fmla="*/ 2131859 h 4280843"/>
                    <a:gd name="connsiteX0" fmla="*/ 33473 w 4260493"/>
                    <a:gd name="connsiteY0" fmla="*/ 2131859 h 4281340"/>
                    <a:gd name="connsiteX1" fmla="*/ 2146983 w 4260493"/>
                    <a:gd name="connsiteY1" fmla="*/ 0 h 4281340"/>
                    <a:gd name="connsiteX2" fmla="*/ 4260493 w 4260493"/>
                    <a:gd name="connsiteY2" fmla="*/ 2131859 h 4281340"/>
                    <a:gd name="connsiteX3" fmla="*/ 2146983 w 4260493"/>
                    <a:gd name="connsiteY3" fmla="*/ 4263718 h 4281340"/>
                    <a:gd name="connsiteX4" fmla="*/ 33473 w 4260493"/>
                    <a:gd name="connsiteY4" fmla="*/ 2131859 h 4281340"/>
                    <a:gd name="connsiteX0" fmla="*/ 33473 w 4278795"/>
                    <a:gd name="connsiteY0" fmla="*/ 2131859 h 4281340"/>
                    <a:gd name="connsiteX1" fmla="*/ 2146983 w 4278795"/>
                    <a:gd name="connsiteY1" fmla="*/ 0 h 4281340"/>
                    <a:gd name="connsiteX2" fmla="*/ 4260493 w 4278795"/>
                    <a:gd name="connsiteY2" fmla="*/ 2131859 h 4281340"/>
                    <a:gd name="connsiteX3" fmla="*/ 2146983 w 4278795"/>
                    <a:gd name="connsiteY3" fmla="*/ 4263718 h 4281340"/>
                    <a:gd name="connsiteX4" fmla="*/ 33473 w 4278795"/>
                    <a:gd name="connsiteY4" fmla="*/ 2131859 h 4281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8795" h="4281340">
                      <a:moveTo>
                        <a:pt x="33473" y="2131859"/>
                      </a:moveTo>
                      <a:cubicBezTo>
                        <a:pt x="300173" y="935416"/>
                        <a:pt x="979724" y="0"/>
                        <a:pt x="2146983" y="0"/>
                      </a:cubicBezTo>
                      <a:cubicBezTo>
                        <a:pt x="3314242" y="0"/>
                        <a:pt x="4436476" y="983570"/>
                        <a:pt x="4260493" y="2131859"/>
                      </a:cubicBezTo>
                      <a:cubicBezTo>
                        <a:pt x="4184293" y="3271152"/>
                        <a:pt x="3142792" y="4092268"/>
                        <a:pt x="2146983" y="4263718"/>
                      </a:cubicBezTo>
                      <a:cubicBezTo>
                        <a:pt x="1151174" y="4435168"/>
                        <a:pt x="-233227" y="3328302"/>
                        <a:pt x="33473" y="2131859"/>
                      </a:cubicBez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Oval 1137">
                  <a:extLst>
                    <a:ext uri="{FF2B5EF4-FFF2-40B4-BE49-F238E27FC236}">
                      <a16:creationId xmlns:a16="http://schemas.microsoft.com/office/drawing/2014/main" id="{E612E136-AAE7-40D0-BA4F-A8699E28A9A2}"/>
                    </a:ext>
                  </a:extLst>
                </p:cNvPr>
                <p:cNvSpPr/>
                <p:nvPr/>
              </p:nvSpPr>
              <p:spPr>
                <a:xfrm rot="18837344">
                  <a:off x="39518762" y="6878528"/>
                  <a:ext cx="731520" cy="822960"/>
                </a:xfrm>
                <a:custGeom>
                  <a:avLst/>
                  <a:gdLst>
                    <a:gd name="connsiteX0" fmla="*/ 0 w 4227020"/>
                    <a:gd name="connsiteY0" fmla="*/ 2131859 h 4263717"/>
                    <a:gd name="connsiteX1" fmla="*/ 2113510 w 4227020"/>
                    <a:gd name="connsiteY1" fmla="*/ 0 h 4263717"/>
                    <a:gd name="connsiteX2" fmla="*/ 4227020 w 4227020"/>
                    <a:gd name="connsiteY2" fmla="*/ 2131859 h 4263717"/>
                    <a:gd name="connsiteX3" fmla="*/ 2113510 w 4227020"/>
                    <a:gd name="connsiteY3" fmla="*/ 4263718 h 4263717"/>
                    <a:gd name="connsiteX4" fmla="*/ 0 w 4227020"/>
                    <a:gd name="connsiteY4" fmla="*/ 2131859 h 4263717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263718"/>
                    <a:gd name="connsiteX1" fmla="*/ 2113510 w 4227020"/>
                    <a:gd name="connsiteY1" fmla="*/ 0 h 4263718"/>
                    <a:gd name="connsiteX2" fmla="*/ 4227020 w 4227020"/>
                    <a:gd name="connsiteY2" fmla="*/ 2131859 h 4263718"/>
                    <a:gd name="connsiteX3" fmla="*/ 2113510 w 4227020"/>
                    <a:gd name="connsiteY3" fmla="*/ 4263718 h 4263718"/>
                    <a:gd name="connsiteX4" fmla="*/ 0 w 4227020"/>
                    <a:gd name="connsiteY4" fmla="*/ 2131859 h 4263718"/>
                    <a:gd name="connsiteX0" fmla="*/ 0 w 4227020"/>
                    <a:gd name="connsiteY0" fmla="*/ 2131859 h 4314730"/>
                    <a:gd name="connsiteX1" fmla="*/ 2113510 w 4227020"/>
                    <a:gd name="connsiteY1" fmla="*/ 0 h 4314730"/>
                    <a:gd name="connsiteX2" fmla="*/ 4227020 w 4227020"/>
                    <a:gd name="connsiteY2" fmla="*/ 2131859 h 4314730"/>
                    <a:gd name="connsiteX3" fmla="*/ 2113510 w 4227020"/>
                    <a:gd name="connsiteY3" fmla="*/ 4263718 h 4314730"/>
                    <a:gd name="connsiteX4" fmla="*/ 0 w 4227020"/>
                    <a:gd name="connsiteY4" fmla="*/ 2131859 h 4314730"/>
                    <a:gd name="connsiteX0" fmla="*/ 0 w 4227020"/>
                    <a:gd name="connsiteY0" fmla="*/ 2131859 h 4281088"/>
                    <a:gd name="connsiteX1" fmla="*/ 2113510 w 4227020"/>
                    <a:gd name="connsiteY1" fmla="*/ 0 h 4281088"/>
                    <a:gd name="connsiteX2" fmla="*/ 4227020 w 4227020"/>
                    <a:gd name="connsiteY2" fmla="*/ 2131859 h 4281088"/>
                    <a:gd name="connsiteX3" fmla="*/ 2113510 w 4227020"/>
                    <a:gd name="connsiteY3" fmla="*/ 4263718 h 4281088"/>
                    <a:gd name="connsiteX4" fmla="*/ 0 w 4227020"/>
                    <a:gd name="connsiteY4" fmla="*/ 2131859 h 4281088"/>
                    <a:gd name="connsiteX0" fmla="*/ 41955 w 4268975"/>
                    <a:gd name="connsiteY0" fmla="*/ 2131859 h 4280843"/>
                    <a:gd name="connsiteX1" fmla="*/ 2155465 w 4268975"/>
                    <a:gd name="connsiteY1" fmla="*/ 0 h 4280843"/>
                    <a:gd name="connsiteX2" fmla="*/ 4268975 w 4268975"/>
                    <a:gd name="connsiteY2" fmla="*/ 2131859 h 4280843"/>
                    <a:gd name="connsiteX3" fmla="*/ 2155465 w 4268975"/>
                    <a:gd name="connsiteY3" fmla="*/ 4263718 h 4280843"/>
                    <a:gd name="connsiteX4" fmla="*/ 41955 w 4268975"/>
                    <a:gd name="connsiteY4" fmla="*/ 2131859 h 4280843"/>
                    <a:gd name="connsiteX0" fmla="*/ 22063 w 4249083"/>
                    <a:gd name="connsiteY0" fmla="*/ 2131859 h 4280843"/>
                    <a:gd name="connsiteX1" fmla="*/ 2135573 w 4249083"/>
                    <a:gd name="connsiteY1" fmla="*/ 0 h 4280843"/>
                    <a:gd name="connsiteX2" fmla="*/ 4249083 w 4249083"/>
                    <a:gd name="connsiteY2" fmla="*/ 2131859 h 4280843"/>
                    <a:gd name="connsiteX3" fmla="*/ 2135573 w 4249083"/>
                    <a:gd name="connsiteY3" fmla="*/ 4263718 h 4280843"/>
                    <a:gd name="connsiteX4" fmla="*/ 22063 w 4249083"/>
                    <a:gd name="connsiteY4" fmla="*/ 2131859 h 4280843"/>
                    <a:gd name="connsiteX0" fmla="*/ 15469 w 4242489"/>
                    <a:gd name="connsiteY0" fmla="*/ 2131859 h 4280843"/>
                    <a:gd name="connsiteX1" fmla="*/ 2128979 w 4242489"/>
                    <a:gd name="connsiteY1" fmla="*/ 0 h 4280843"/>
                    <a:gd name="connsiteX2" fmla="*/ 4242489 w 4242489"/>
                    <a:gd name="connsiteY2" fmla="*/ 2131859 h 4280843"/>
                    <a:gd name="connsiteX3" fmla="*/ 2128979 w 4242489"/>
                    <a:gd name="connsiteY3" fmla="*/ 4263718 h 4280843"/>
                    <a:gd name="connsiteX4" fmla="*/ 15469 w 4242489"/>
                    <a:gd name="connsiteY4" fmla="*/ 2131859 h 4280843"/>
                    <a:gd name="connsiteX0" fmla="*/ 33473 w 4260493"/>
                    <a:gd name="connsiteY0" fmla="*/ 2131859 h 4281340"/>
                    <a:gd name="connsiteX1" fmla="*/ 2146983 w 4260493"/>
                    <a:gd name="connsiteY1" fmla="*/ 0 h 4281340"/>
                    <a:gd name="connsiteX2" fmla="*/ 4260493 w 4260493"/>
                    <a:gd name="connsiteY2" fmla="*/ 2131859 h 4281340"/>
                    <a:gd name="connsiteX3" fmla="*/ 2146983 w 4260493"/>
                    <a:gd name="connsiteY3" fmla="*/ 4263718 h 4281340"/>
                    <a:gd name="connsiteX4" fmla="*/ 33473 w 4260493"/>
                    <a:gd name="connsiteY4" fmla="*/ 2131859 h 4281340"/>
                    <a:gd name="connsiteX0" fmla="*/ 33473 w 4278795"/>
                    <a:gd name="connsiteY0" fmla="*/ 2131859 h 4281340"/>
                    <a:gd name="connsiteX1" fmla="*/ 2146983 w 4278795"/>
                    <a:gd name="connsiteY1" fmla="*/ 0 h 4281340"/>
                    <a:gd name="connsiteX2" fmla="*/ 4260493 w 4278795"/>
                    <a:gd name="connsiteY2" fmla="*/ 2131859 h 4281340"/>
                    <a:gd name="connsiteX3" fmla="*/ 2146983 w 4278795"/>
                    <a:gd name="connsiteY3" fmla="*/ 4263718 h 4281340"/>
                    <a:gd name="connsiteX4" fmla="*/ 33473 w 4278795"/>
                    <a:gd name="connsiteY4" fmla="*/ 2131859 h 42813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8795" h="4281340">
                      <a:moveTo>
                        <a:pt x="33473" y="2131859"/>
                      </a:moveTo>
                      <a:cubicBezTo>
                        <a:pt x="300173" y="935416"/>
                        <a:pt x="979724" y="0"/>
                        <a:pt x="2146983" y="0"/>
                      </a:cubicBezTo>
                      <a:cubicBezTo>
                        <a:pt x="3314242" y="0"/>
                        <a:pt x="4436476" y="983570"/>
                        <a:pt x="4260493" y="2131859"/>
                      </a:cubicBezTo>
                      <a:cubicBezTo>
                        <a:pt x="4184293" y="3271152"/>
                        <a:pt x="3142792" y="4092268"/>
                        <a:pt x="2146983" y="4263718"/>
                      </a:cubicBezTo>
                      <a:cubicBezTo>
                        <a:pt x="1151174" y="4435168"/>
                        <a:pt x="-233227" y="3328302"/>
                        <a:pt x="33473" y="213185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Freeform: Shape 120">
                  <a:extLst>
                    <a:ext uri="{FF2B5EF4-FFF2-40B4-BE49-F238E27FC236}">
                      <a16:creationId xmlns:a16="http://schemas.microsoft.com/office/drawing/2014/main" id="{A8DDC61B-DD4D-4CF1-9AD1-EEAB142A7EB0}"/>
                    </a:ext>
                  </a:extLst>
                </p:cNvPr>
                <p:cNvSpPr/>
                <p:nvPr/>
              </p:nvSpPr>
              <p:spPr>
                <a:xfrm rot="17793051">
                  <a:off x="37846880" y="4722103"/>
                  <a:ext cx="315836" cy="1277258"/>
                </a:xfrm>
                <a:custGeom>
                  <a:avLst/>
                  <a:gdLst>
                    <a:gd name="connsiteX0" fmla="*/ 14515 w 315836"/>
                    <a:gd name="connsiteY0" fmla="*/ 1277258 h 1277258"/>
                    <a:gd name="connsiteX1" fmla="*/ 275772 w 315836"/>
                    <a:gd name="connsiteY1" fmla="*/ 1030515 h 1277258"/>
                    <a:gd name="connsiteX2" fmla="*/ 304800 w 315836"/>
                    <a:gd name="connsiteY2" fmla="*/ 769258 h 1277258"/>
                    <a:gd name="connsiteX3" fmla="*/ 174172 w 315836"/>
                    <a:gd name="connsiteY3" fmla="*/ 624115 h 1277258"/>
                    <a:gd name="connsiteX4" fmla="*/ 58057 w 315836"/>
                    <a:gd name="connsiteY4" fmla="*/ 493486 h 1277258"/>
                    <a:gd name="connsiteX5" fmla="*/ 0 w 315836"/>
                    <a:gd name="connsiteY5" fmla="*/ 261258 h 1277258"/>
                    <a:gd name="connsiteX6" fmla="*/ 58057 w 315836"/>
                    <a:gd name="connsiteY6" fmla="*/ 101600 h 1277258"/>
                    <a:gd name="connsiteX7" fmla="*/ 174172 w 315836"/>
                    <a:gd name="connsiteY7" fmla="*/ 29029 h 1277258"/>
                    <a:gd name="connsiteX8" fmla="*/ 217715 w 315836"/>
                    <a:gd name="connsiteY8" fmla="*/ 0 h 127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836" h="1277258">
                      <a:moveTo>
                        <a:pt x="14515" y="1277258"/>
                      </a:moveTo>
                      <a:cubicBezTo>
                        <a:pt x="120953" y="1196220"/>
                        <a:pt x="227391" y="1115182"/>
                        <a:pt x="275772" y="1030515"/>
                      </a:cubicBezTo>
                      <a:cubicBezTo>
                        <a:pt x="324153" y="945848"/>
                        <a:pt x="321733" y="836991"/>
                        <a:pt x="304800" y="769258"/>
                      </a:cubicBezTo>
                      <a:cubicBezTo>
                        <a:pt x="287867" y="701525"/>
                        <a:pt x="174172" y="624115"/>
                        <a:pt x="174172" y="624115"/>
                      </a:cubicBezTo>
                      <a:cubicBezTo>
                        <a:pt x="133048" y="578153"/>
                        <a:pt x="87086" y="553962"/>
                        <a:pt x="58057" y="493486"/>
                      </a:cubicBezTo>
                      <a:cubicBezTo>
                        <a:pt x="29028" y="433010"/>
                        <a:pt x="0" y="326572"/>
                        <a:pt x="0" y="261258"/>
                      </a:cubicBezTo>
                      <a:cubicBezTo>
                        <a:pt x="0" y="195944"/>
                        <a:pt x="29028" y="140305"/>
                        <a:pt x="58057" y="101600"/>
                      </a:cubicBezTo>
                      <a:cubicBezTo>
                        <a:pt x="87086" y="62895"/>
                        <a:pt x="174172" y="29029"/>
                        <a:pt x="174172" y="29029"/>
                      </a:cubicBezTo>
                      <a:cubicBezTo>
                        <a:pt x="200782" y="12096"/>
                        <a:pt x="209248" y="6048"/>
                        <a:pt x="217715" y="0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Freeform: Shape 121">
                  <a:extLst>
                    <a:ext uri="{FF2B5EF4-FFF2-40B4-BE49-F238E27FC236}">
                      <a16:creationId xmlns:a16="http://schemas.microsoft.com/office/drawing/2014/main" id="{CF131AA2-4D1B-41A3-8923-D1060670A59E}"/>
                    </a:ext>
                  </a:extLst>
                </p:cNvPr>
                <p:cNvSpPr/>
                <p:nvPr/>
              </p:nvSpPr>
              <p:spPr>
                <a:xfrm rot="13441192">
                  <a:off x="37500011" y="8420547"/>
                  <a:ext cx="315836" cy="1277258"/>
                </a:xfrm>
                <a:custGeom>
                  <a:avLst/>
                  <a:gdLst>
                    <a:gd name="connsiteX0" fmla="*/ 14515 w 315836"/>
                    <a:gd name="connsiteY0" fmla="*/ 1277258 h 1277258"/>
                    <a:gd name="connsiteX1" fmla="*/ 275772 w 315836"/>
                    <a:gd name="connsiteY1" fmla="*/ 1030515 h 1277258"/>
                    <a:gd name="connsiteX2" fmla="*/ 304800 w 315836"/>
                    <a:gd name="connsiteY2" fmla="*/ 769258 h 1277258"/>
                    <a:gd name="connsiteX3" fmla="*/ 174172 w 315836"/>
                    <a:gd name="connsiteY3" fmla="*/ 624115 h 1277258"/>
                    <a:gd name="connsiteX4" fmla="*/ 58057 w 315836"/>
                    <a:gd name="connsiteY4" fmla="*/ 493486 h 1277258"/>
                    <a:gd name="connsiteX5" fmla="*/ 0 w 315836"/>
                    <a:gd name="connsiteY5" fmla="*/ 261258 h 1277258"/>
                    <a:gd name="connsiteX6" fmla="*/ 58057 w 315836"/>
                    <a:gd name="connsiteY6" fmla="*/ 101600 h 1277258"/>
                    <a:gd name="connsiteX7" fmla="*/ 174172 w 315836"/>
                    <a:gd name="connsiteY7" fmla="*/ 29029 h 1277258"/>
                    <a:gd name="connsiteX8" fmla="*/ 217715 w 315836"/>
                    <a:gd name="connsiteY8" fmla="*/ 0 h 127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836" h="1277258">
                      <a:moveTo>
                        <a:pt x="14515" y="1277258"/>
                      </a:moveTo>
                      <a:cubicBezTo>
                        <a:pt x="120953" y="1196220"/>
                        <a:pt x="227391" y="1115182"/>
                        <a:pt x="275772" y="1030515"/>
                      </a:cubicBezTo>
                      <a:cubicBezTo>
                        <a:pt x="324153" y="945848"/>
                        <a:pt x="321733" y="836991"/>
                        <a:pt x="304800" y="769258"/>
                      </a:cubicBezTo>
                      <a:cubicBezTo>
                        <a:pt x="287867" y="701525"/>
                        <a:pt x="174172" y="624115"/>
                        <a:pt x="174172" y="624115"/>
                      </a:cubicBezTo>
                      <a:cubicBezTo>
                        <a:pt x="133048" y="578153"/>
                        <a:pt x="87086" y="553962"/>
                        <a:pt x="58057" y="493486"/>
                      </a:cubicBezTo>
                      <a:cubicBezTo>
                        <a:pt x="29028" y="433010"/>
                        <a:pt x="0" y="326572"/>
                        <a:pt x="0" y="261258"/>
                      </a:cubicBezTo>
                      <a:cubicBezTo>
                        <a:pt x="0" y="195944"/>
                        <a:pt x="29028" y="140305"/>
                        <a:pt x="58057" y="101600"/>
                      </a:cubicBezTo>
                      <a:cubicBezTo>
                        <a:pt x="87086" y="62895"/>
                        <a:pt x="174172" y="29029"/>
                        <a:pt x="174172" y="29029"/>
                      </a:cubicBezTo>
                      <a:cubicBezTo>
                        <a:pt x="200782" y="12096"/>
                        <a:pt x="209248" y="6048"/>
                        <a:pt x="217715" y="0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Freeform: Shape 122">
                  <a:extLst>
                    <a:ext uri="{FF2B5EF4-FFF2-40B4-BE49-F238E27FC236}">
                      <a16:creationId xmlns:a16="http://schemas.microsoft.com/office/drawing/2014/main" id="{98B8C0CC-48CE-47C5-B24D-D3665B028D70}"/>
                    </a:ext>
                  </a:extLst>
                </p:cNvPr>
                <p:cNvSpPr/>
                <p:nvPr/>
              </p:nvSpPr>
              <p:spPr>
                <a:xfrm>
                  <a:off x="40623139" y="4092846"/>
                  <a:ext cx="315836" cy="1277258"/>
                </a:xfrm>
                <a:custGeom>
                  <a:avLst/>
                  <a:gdLst>
                    <a:gd name="connsiteX0" fmla="*/ 14515 w 315836"/>
                    <a:gd name="connsiteY0" fmla="*/ 1277258 h 1277258"/>
                    <a:gd name="connsiteX1" fmla="*/ 275772 w 315836"/>
                    <a:gd name="connsiteY1" fmla="*/ 1030515 h 1277258"/>
                    <a:gd name="connsiteX2" fmla="*/ 304800 w 315836"/>
                    <a:gd name="connsiteY2" fmla="*/ 769258 h 1277258"/>
                    <a:gd name="connsiteX3" fmla="*/ 174172 w 315836"/>
                    <a:gd name="connsiteY3" fmla="*/ 624115 h 1277258"/>
                    <a:gd name="connsiteX4" fmla="*/ 58057 w 315836"/>
                    <a:gd name="connsiteY4" fmla="*/ 493486 h 1277258"/>
                    <a:gd name="connsiteX5" fmla="*/ 0 w 315836"/>
                    <a:gd name="connsiteY5" fmla="*/ 261258 h 1277258"/>
                    <a:gd name="connsiteX6" fmla="*/ 58057 w 315836"/>
                    <a:gd name="connsiteY6" fmla="*/ 101600 h 1277258"/>
                    <a:gd name="connsiteX7" fmla="*/ 174172 w 315836"/>
                    <a:gd name="connsiteY7" fmla="*/ 29029 h 1277258"/>
                    <a:gd name="connsiteX8" fmla="*/ 217715 w 315836"/>
                    <a:gd name="connsiteY8" fmla="*/ 0 h 127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836" h="1277258">
                      <a:moveTo>
                        <a:pt x="14515" y="1277258"/>
                      </a:moveTo>
                      <a:cubicBezTo>
                        <a:pt x="120953" y="1196220"/>
                        <a:pt x="227391" y="1115182"/>
                        <a:pt x="275772" y="1030515"/>
                      </a:cubicBezTo>
                      <a:cubicBezTo>
                        <a:pt x="324153" y="945848"/>
                        <a:pt x="321733" y="836991"/>
                        <a:pt x="304800" y="769258"/>
                      </a:cubicBezTo>
                      <a:cubicBezTo>
                        <a:pt x="287867" y="701525"/>
                        <a:pt x="174172" y="624115"/>
                        <a:pt x="174172" y="624115"/>
                      </a:cubicBezTo>
                      <a:cubicBezTo>
                        <a:pt x="133048" y="578153"/>
                        <a:pt x="87086" y="553962"/>
                        <a:pt x="58057" y="493486"/>
                      </a:cubicBezTo>
                      <a:cubicBezTo>
                        <a:pt x="29028" y="433010"/>
                        <a:pt x="0" y="326572"/>
                        <a:pt x="0" y="261258"/>
                      </a:cubicBezTo>
                      <a:cubicBezTo>
                        <a:pt x="0" y="195944"/>
                        <a:pt x="29028" y="140305"/>
                        <a:pt x="58057" y="101600"/>
                      </a:cubicBezTo>
                      <a:cubicBezTo>
                        <a:pt x="87086" y="62895"/>
                        <a:pt x="174172" y="29029"/>
                        <a:pt x="174172" y="29029"/>
                      </a:cubicBezTo>
                      <a:cubicBezTo>
                        <a:pt x="200782" y="12096"/>
                        <a:pt x="209248" y="6048"/>
                        <a:pt x="217715" y="0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Freeform: Shape 123">
                  <a:extLst>
                    <a:ext uri="{FF2B5EF4-FFF2-40B4-BE49-F238E27FC236}">
                      <a16:creationId xmlns:a16="http://schemas.microsoft.com/office/drawing/2014/main" id="{CE00E528-CE80-4D66-ACBF-7785C08645F3}"/>
                    </a:ext>
                  </a:extLst>
                </p:cNvPr>
                <p:cNvSpPr/>
                <p:nvPr/>
              </p:nvSpPr>
              <p:spPr>
                <a:xfrm rot="7754128">
                  <a:off x="41261400" y="8876017"/>
                  <a:ext cx="315836" cy="1277258"/>
                </a:xfrm>
                <a:custGeom>
                  <a:avLst/>
                  <a:gdLst>
                    <a:gd name="connsiteX0" fmla="*/ 14515 w 315836"/>
                    <a:gd name="connsiteY0" fmla="*/ 1277258 h 1277258"/>
                    <a:gd name="connsiteX1" fmla="*/ 275772 w 315836"/>
                    <a:gd name="connsiteY1" fmla="*/ 1030515 h 1277258"/>
                    <a:gd name="connsiteX2" fmla="*/ 304800 w 315836"/>
                    <a:gd name="connsiteY2" fmla="*/ 769258 h 1277258"/>
                    <a:gd name="connsiteX3" fmla="*/ 174172 w 315836"/>
                    <a:gd name="connsiteY3" fmla="*/ 624115 h 1277258"/>
                    <a:gd name="connsiteX4" fmla="*/ 58057 w 315836"/>
                    <a:gd name="connsiteY4" fmla="*/ 493486 h 1277258"/>
                    <a:gd name="connsiteX5" fmla="*/ 0 w 315836"/>
                    <a:gd name="connsiteY5" fmla="*/ 261258 h 1277258"/>
                    <a:gd name="connsiteX6" fmla="*/ 58057 w 315836"/>
                    <a:gd name="connsiteY6" fmla="*/ 101600 h 1277258"/>
                    <a:gd name="connsiteX7" fmla="*/ 174172 w 315836"/>
                    <a:gd name="connsiteY7" fmla="*/ 29029 h 1277258"/>
                    <a:gd name="connsiteX8" fmla="*/ 217715 w 315836"/>
                    <a:gd name="connsiteY8" fmla="*/ 0 h 127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836" h="1277258">
                      <a:moveTo>
                        <a:pt x="14515" y="1277258"/>
                      </a:moveTo>
                      <a:cubicBezTo>
                        <a:pt x="120953" y="1196220"/>
                        <a:pt x="227391" y="1115182"/>
                        <a:pt x="275772" y="1030515"/>
                      </a:cubicBezTo>
                      <a:cubicBezTo>
                        <a:pt x="324153" y="945848"/>
                        <a:pt x="321733" y="836991"/>
                        <a:pt x="304800" y="769258"/>
                      </a:cubicBezTo>
                      <a:cubicBezTo>
                        <a:pt x="287867" y="701525"/>
                        <a:pt x="174172" y="624115"/>
                        <a:pt x="174172" y="624115"/>
                      </a:cubicBezTo>
                      <a:cubicBezTo>
                        <a:pt x="133048" y="578153"/>
                        <a:pt x="87086" y="553962"/>
                        <a:pt x="58057" y="493486"/>
                      </a:cubicBezTo>
                      <a:cubicBezTo>
                        <a:pt x="29028" y="433010"/>
                        <a:pt x="0" y="326572"/>
                        <a:pt x="0" y="261258"/>
                      </a:cubicBezTo>
                      <a:cubicBezTo>
                        <a:pt x="0" y="195944"/>
                        <a:pt x="29028" y="140305"/>
                        <a:pt x="58057" y="101600"/>
                      </a:cubicBezTo>
                      <a:cubicBezTo>
                        <a:pt x="87086" y="62895"/>
                        <a:pt x="174172" y="29029"/>
                        <a:pt x="174172" y="29029"/>
                      </a:cubicBezTo>
                      <a:cubicBezTo>
                        <a:pt x="200782" y="12096"/>
                        <a:pt x="209248" y="6048"/>
                        <a:pt x="217715" y="0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Freeform: Shape 124">
                  <a:extLst>
                    <a:ext uri="{FF2B5EF4-FFF2-40B4-BE49-F238E27FC236}">
                      <a16:creationId xmlns:a16="http://schemas.microsoft.com/office/drawing/2014/main" id="{684F9773-96DC-4284-9603-74C67AD5A528}"/>
                    </a:ext>
                  </a:extLst>
                </p:cNvPr>
                <p:cNvSpPr/>
                <p:nvPr/>
              </p:nvSpPr>
              <p:spPr>
                <a:xfrm rot="4719712">
                  <a:off x="42431249" y="6159893"/>
                  <a:ext cx="315836" cy="1277258"/>
                </a:xfrm>
                <a:custGeom>
                  <a:avLst/>
                  <a:gdLst>
                    <a:gd name="connsiteX0" fmla="*/ 14515 w 315836"/>
                    <a:gd name="connsiteY0" fmla="*/ 1277258 h 1277258"/>
                    <a:gd name="connsiteX1" fmla="*/ 275772 w 315836"/>
                    <a:gd name="connsiteY1" fmla="*/ 1030515 h 1277258"/>
                    <a:gd name="connsiteX2" fmla="*/ 304800 w 315836"/>
                    <a:gd name="connsiteY2" fmla="*/ 769258 h 1277258"/>
                    <a:gd name="connsiteX3" fmla="*/ 174172 w 315836"/>
                    <a:gd name="connsiteY3" fmla="*/ 624115 h 1277258"/>
                    <a:gd name="connsiteX4" fmla="*/ 58057 w 315836"/>
                    <a:gd name="connsiteY4" fmla="*/ 493486 h 1277258"/>
                    <a:gd name="connsiteX5" fmla="*/ 0 w 315836"/>
                    <a:gd name="connsiteY5" fmla="*/ 261258 h 1277258"/>
                    <a:gd name="connsiteX6" fmla="*/ 58057 w 315836"/>
                    <a:gd name="connsiteY6" fmla="*/ 101600 h 1277258"/>
                    <a:gd name="connsiteX7" fmla="*/ 174172 w 315836"/>
                    <a:gd name="connsiteY7" fmla="*/ 29029 h 1277258"/>
                    <a:gd name="connsiteX8" fmla="*/ 217715 w 315836"/>
                    <a:gd name="connsiteY8" fmla="*/ 0 h 1277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15836" h="1277258">
                      <a:moveTo>
                        <a:pt x="14515" y="1277258"/>
                      </a:moveTo>
                      <a:cubicBezTo>
                        <a:pt x="120953" y="1196220"/>
                        <a:pt x="227391" y="1115182"/>
                        <a:pt x="275772" y="1030515"/>
                      </a:cubicBezTo>
                      <a:cubicBezTo>
                        <a:pt x="324153" y="945848"/>
                        <a:pt x="321733" y="836991"/>
                        <a:pt x="304800" y="769258"/>
                      </a:cubicBezTo>
                      <a:cubicBezTo>
                        <a:pt x="287867" y="701525"/>
                        <a:pt x="174172" y="624115"/>
                        <a:pt x="174172" y="624115"/>
                      </a:cubicBezTo>
                      <a:cubicBezTo>
                        <a:pt x="133048" y="578153"/>
                        <a:pt x="87086" y="553962"/>
                        <a:pt x="58057" y="493486"/>
                      </a:cubicBezTo>
                      <a:cubicBezTo>
                        <a:pt x="29028" y="433010"/>
                        <a:pt x="0" y="326572"/>
                        <a:pt x="0" y="261258"/>
                      </a:cubicBezTo>
                      <a:cubicBezTo>
                        <a:pt x="0" y="195944"/>
                        <a:pt x="29028" y="140305"/>
                        <a:pt x="58057" y="101600"/>
                      </a:cubicBezTo>
                      <a:cubicBezTo>
                        <a:pt x="87086" y="62895"/>
                        <a:pt x="174172" y="29029"/>
                        <a:pt x="174172" y="29029"/>
                      </a:cubicBezTo>
                      <a:cubicBezTo>
                        <a:pt x="200782" y="12096"/>
                        <a:pt x="209248" y="6048"/>
                        <a:pt x="217715" y="0"/>
                      </a:cubicBezTo>
                    </a:path>
                  </a:pathLst>
                </a:custGeom>
                <a:noFill/>
                <a:ln w="381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Arc 167">
                  <a:extLst>
                    <a:ext uri="{FF2B5EF4-FFF2-40B4-BE49-F238E27FC236}">
                      <a16:creationId xmlns:a16="http://schemas.microsoft.com/office/drawing/2014/main" id="{3D9E2186-7E99-4C57-A847-4639A83548A6}"/>
                    </a:ext>
                  </a:extLst>
                </p:cNvPr>
                <p:cNvSpPr/>
                <p:nvPr/>
              </p:nvSpPr>
              <p:spPr>
                <a:xfrm rot="13596085">
                  <a:off x="39009052" y="4074684"/>
                  <a:ext cx="1552406" cy="1541785"/>
                </a:xfrm>
                <a:prstGeom prst="arc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Arc 168">
                  <a:extLst>
                    <a:ext uri="{FF2B5EF4-FFF2-40B4-BE49-F238E27FC236}">
                      <a16:creationId xmlns:a16="http://schemas.microsoft.com/office/drawing/2014/main" id="{44FBAACF-6E18-43A5-BD25-4275A8A31C74}"/>
                    </a:ext>
                  </a:extLst>
                </p:cNvPr>
                <p:cNvSpPr/>
                <p:nvPr/>
              </p:nvSpPr>
              <p:spPr>
                <a:xfrm rot="9912453">
                  <a:off x="41812964" y="7068027"/>
                  <a:ext cx="1552406" cy="1541785"/>
                </a:xfrm>
                <a:prstGeom prst="arc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Arc 169">
                  <a:extLst>
                    <a:ext uri="{FF2B5EF4-FFF2-40B4-BE49-F238E27FC236}">
                      <a16:creationId xmlns:a16="http://schemas.microsoft.com/office/drawing/2014/main" id="{86A1DAB4-51AD-4BFA-94B3-5CDE98F0A737}"/>
                    </a:ext>
                  </a:extLst>
                </p:cNvPr>
                <p:cNvSpPr/>
                <p:nvPr/>
              </p:nvSpPr>
              <p:spPr>
                <a:xfrm rot="8223797">
                  <a:off x="36455554" y="6304136"/>
                  <a:ext cx="1552406" cy="1541785"/>
                </a:xfrm>
                <a:prstGeom prst="arc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Arc 170">
                  <a:extLst>
                    <a:ext uri="{FF2B5EF4-FFF2-40B4-BE49-F238E27FC236}">
                      <a16:creationId xmlns:a16="http://schemas.microsoft.com/office/drawing/2014/main" id="{C254396F-8A2D-47B2-9E6E-E60DE8932A85}"/>
                    </a:ext>
                  </a:extLst>
                </p:cNvPr>
                <p:cNvSpPr/>
                <p:nvPr/>
              </p:nvSpPr>
              <p:spPr>
                <a:xfrm rot="16390316">
                  <a:off x="41471150" y="5187988"/>
                  <a:ext cx="1552406" cy="1541785"/>
                </a:xfrm>
                <a:prstGeom prst="arc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Arc 171">
                  <a:extLst>
                    <a:ext uri="{FF2B5EF4-FFF2-40B4-BE49-F238E27FC236}">
                      <a16:creationId xmlns:a16="http://schemas.microsoft.com/office/drawing/2014/main" id="{E91B952A-DCAD-4C0C-8B6B-7EA072ECAD36}"/>
                    </a:ext>
                  </a:extLst>
                </p:cNvPr>
                <p:cNvSpPr/>
                <p:nvPr/>
              </p:nvSpPr>
              <p:spPr>
                <a:xfrm rot="13596085">
                  <a:off x="38628303" y="9032288"/>
                  <a:ext cx="1552406" cy="1541785"/>
                </a:xfrm>
                <a:prstGeom prst="arc">
                  <a:avLst/>
                </a:prstGeom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Freeform: Shape 130">
                  <a:extLst>
                    <a:ext uri="{FF2B5EF4-FFF2-40B4-BE49-F238E27FC236}">
                      <a16:creationId xmlns:a16="http://schemas.microsoft.com/office/drawing/2014/main" id="{4F3262E9-AC2D-45C2-AF8F-C7BE4AFC2D16}"/>
                    </a:ext>
                  </a:extLst>
                </p:cNvPr>
                <p:cNvSpPr/>
                <p:nvPr/>
              </p:nvSpPr>
              <p:spPr>
                <a:xfrm>
                  <a:off x="37069486" y="6485093"/>
                  <a:ext cx="899885" cy="343988"/>
                </a:xfrm>
                <a:custGeom>
                  <a:avLst/>
                  <a:gdLst>
                    <a:gd name="connsiteX0" fmla="*/ 899885 w 899885"/>
                    <a:gd name="connsiteY0" fmla="*/ 205993 h 343988"/>
                    <a:gd name="connsiteX1" fmla="*/ 812800 w 899885"/>
                    <a:gd name="connsiteY1" fmla="*/ 264050 h 343988"/>
                    <a:gd name="connsiteX2" fmla="*/ 667657 w 899885"/>
                    <a:gd name="connsiteY2" fmla="*/ 336621 h 343988"/>
                    <a:gd name="connsiteX3" fmla="*/ 522514 w 899885"/>
                    <a:gd name="connsiteY3" fmla="*/ 336621 h 343988"/>
                    <a:gd name="connsiteX4" fmla="*/ 420914 w 899885"/>
                    <a:gd name="connsiteY4" fmla="*/ 293078 h 343988"/>
                    <a:gd name="connsiteX5" fmla="*/ 406400 w 899885"/>
                    <a:gd name="connsiteY5" fmla="*/ 220507 h 343988"/>
                    <a:gd name="connsiteX6" fmla="*/ 406400 w 899885"/>
                    <a:gd name="connsiteY6" fmla="*/ 133421 h 343988"/>
                    <a:gd name="connsiteX7" fmla="*/ 348343 w 899885"/>
                    <a:gd name="connsiteY7" fmla="*/ 75364 h 343988"/>
                    <a:gd name="connsiteX8" fmla="*/ 261257 w 899885"/>
                    <a:gd name="connsiteY8" fmla="*/ 31821 h 343988"/>
                    <a:gd name="connsiteX9" fmla="*/ 159657 w 899885"/>
                    <a:gd name="connsiteY9" fmla="*/ 2793 h 343988"/>
                    <a:gd name="connsiteX10" fmla="*/ 0 w 899885"/>
                    <a:gd name="connsiteY10" fmla="*/ 2793 h 34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9885" h="343988">
                      <a:moveTo>
                        <a:pt x="899885" y="205993"/>
                      </a:moveTo>
                      <a:cubicBezTo>
                        <a:pt x="875695" y="224136"/>
                        <a:pt x="851505" y="242279"/>
                        <a:pt x="812800" y="264050"/>
                      </a:cubicBezTo>
                      <a:cubicBezTo>
                        <a:pt x="774095" y="285821"/>
                        <a:pt x="716038" y="324526"/>
                        <a:pt x="667657" y="336621"/>
                      </a:cubicBezTo>
                      <a:cubicBezTo>
                        <a:pt x="619276" y="348716"/>
                        <a:pt x="563638" y="343878"/>
                        <a:pt x="522514" y="336621"/>
                      </a:cubicBezTo>
                      <a:cubicBezTo>
                        <a:pt x="481390" y="329364"/>
                        <a:pt x="440266" y="312430"/>
                        <a:pt x="420914" y="293078"/>
                      </a:cubicBezTo>
                      <a:cubicBezTo>
                        <a:pt x="401562" y="273726"/>
                        <a:pt x="408819" y="247117"/>
                        <a:pt x="406400" y="220507"/>
                      </a:cubicBezTo>
                      <a:cubicBezTo>
                        <a:pt x="403981" y="193897"/>
                        <a:pt x="406400" y="133421"/>
                        <a:pt x="406400" y="133421"/>
                      </a:cubicBezTo>
                      <a:cubicBezTo>
                        <a:pt x="396724" y="109231"/>
                        <a:pt x="372533" y="92297"/>
                        <a:pt x="348343" y="75364"/>
                      </a:cubicBezTo>
                      <a:cubicBezTo>
                        <a:pt x="324153" y="58431"/>
                        <a:pt x="292705" y="43916"/>
                        <a:pt x="261257" y="31821"/>
                      </a:cubicBezTo>
                      <a:cubicBezTo>
                        <a:pt x="229809" y="19726"/>
                        <a:pt x="203200" y="7631"/>
                        <a:pt x="159657" y="2793"/>
                      </a:cubicBezTo>
                      <a:cubicBezTo>
                        <a:pt x="116114" y="-2045"/>
                        <a:pt x="58057" y="374"/>
                        <a:pt x="0" y="2793"/>
                      </a:cubicBezTo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31">
                  <a:extLst>
                    <a:ext uri="{FF2B5EF4-FFF2-40B4-BE49-F238E27FC236}">
                      <a16:creationId xmlns:a16="http://schemas.microsoft.com/office/drawing/2014/main" id="{D82CDE0A-5202-4A41-952E-0423ED93FE15}"/>
                    </a:ext>
                  </a:extLst>
                </p:cNvPr>
                <p:cNvSpPr/>
                <p:nvPr/>
              </p:nvSpPr>
              <p:spPr>
                <a:xfrm rot="3886220">
                  <a:off x="39714545" y="9736204"/>
                  <a:ext cx="899885" cy="343988"/>
                </a:xfrm>
                <a:custGeom>
                  <a:avLst/>
                  <a:gdLst>
                    <a:gd name="connsiteX0" fmla="*/ 899885 w 899885"/>
                    <a:gd name="connsiteY0" fmla="*/ 205993 h 343988"/>
                    <a:gd name="connsiteX1" fmla="*/ 812800 w 899885"/>
                    <a:gd name="connsiteY1" fmla="*/ 264050 h 343988"/>
                    <a:gd name="connsiteX2" fmla="*/ 667657 w 899885"/>
                    <a:gd name="connsiteY2" fmla="*/ 336621 h 343988"/>
                    <a:gd name="connsiteX3" fmla="*/ 522514 w 899885"/>
                    <a:gd name="connsiteY3" fmla="*/ 336621 h 343988"/>
                    <a:gd name="connsiteX4" fmla="*/ 420914 w 899885"/>
                    <a:gd name="connsiteY4" fmla="*/ 293078 h 343988"/>
                    <a:gd name="connsiteX5" fmla="*/ 406400 w 899885"/>
                    <a:gd name="connsiteY5" fmla="*/ 220507 h 343988"/>
                    <a:gd name="connsiteX6" fmla="*/ 406400 w 899885"/>
                    <a:gd name="connsiteY6" fmla="*/ 133421 h 343988"/>
                    <a:gd name="connsiteX7" fmla="*/ 348343 w 899885"/>
                    <a:gd name="connsiteY7" fmla="*/ 75364 h 343988"/>
                    <a:gd name="connsiteX8" fmla="*/ 261257 w 899885"/>
                    <a:gd name="connsiteY8" fmla="*/ 31821 h 343988"/>
                    <a:gd name="connsiteX9" fmla="*/ 159657 w 899885"/>
                    <a:gd name="connsiteY9" fmla="*/ 2793 h 343988"/>
                    <a:gd name="connsiteX10" fmla="*/ 0 w 899885"/>
                    <a:gd name="connsiteY10" fmla="*/ 2793 h 3439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899885" h="343988">
                      <a:moveTo>
                        <a:pt x="899885" y="205993"/>
                      </a:moveTo>
                      <a:cubicBezTo>
                        <a:pt x="875695" y="224136"/>
                        <a:pt x="851505" y="242279"/>
                        <a:pt x="812800" y="264050"/>
                      </a:cubicBezTo>
                      <a:cubicBezTo>
                        <a:pt x="774095" y="285821"/>
                        <a:pt x="716038" y="324526"/>
                        <a:pt x="667657" y="336621"/>
                      </a:cubicBezTo>
                      <a:cubicBezTo>
                        <a:pt x="619276" y="348716"/>
                        <a:pt x="563638" y="343878"/>
                        <a:pt x="522514" y="336621"/>
                      </a:cubicBezTo>
                      <a:cubicBezTo>
                        <a:pt x="481390" y="329364"/>
                        <a:pt x="440266" y="312430"/>
                        <a:pt x="420914" y="293078"/>
                      </a:cubicBezTo>
                      <a:cubicBezTo>
                        <a:pt x="401562" y="273726"/>
                        <a:pt x="408819" y="247117"/>
                        <a:pt x="406400" y="220507"/>
                      </a:cubicBezTo>
                      <a:cubicBezTo>
                        <a:pt x="403981" y="193897"/>
                        <a:pt x="406400" y="133421"/>
                        <a:pt x="406400" y="133421"/>
                      </a:cubicBezTo>
                      <a:cubicBezTo>
                        <a:pt x="396724" y="109231"/>
                        <a:pt x="372533" y="92297"/>
                        <a:pt x="348343" y="75364"/>
                      </a:cubicBezTo>
                      <a:cubicBezTo>
                        <a:pt x="324153" y="58431"/>
                        <a:pt x="292705" y="43916"/>
                        <a:pt x="261257" y="31821"/>
                      </a:cubicBezTo>
                      <a:cubicBezTo>
                        <a:pt x="229809" y="19726"/>
                        <a:pt x="203200" y="7631"/>
                        <a:pt x="159657" y="2793"/>
                      </a:cubicBezTo>
                      <a:cubicBezTo>
                        <a:pt x="116114" y="-2045"/>
                        <a:pt x="58057" y="374"/>
                        <a:pt x="0" y="2793"/>
                      </a:cubicBezTo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AB7FBBD4-5BBD-44F5-93A6-5982361B2040}"/>
                  </a:ext>
                </a:extLst>
              </p:cNvPr>
              <p:cNvSpPr txBox="1"/>
              <p:nvPr/>
            </p:nvSpPr>
            <p:spPr>
              <a:xfrm>
                <a:off x="26456076" y="9952383"/>
                <a:ext cx="16233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NO</a:t>
                </a:r>
                <a:r>
                  <a:rPr lang="en-US" sz="6000" baseline="-25000" dirty="0"/>
                  <a:t>3</a:t>
                </a:r>
                <a:endParaRPr lang="en-US" sz="6000" dirty="0"/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EFBABA6C-DFCF-4A46-AEB4-AF8A5329013C}"/>
                  </a:ext>
                </a:extLst>
              </p:cNvPr>
              <p:cNvSpPr txBox="1"/>
              <p:nvPr/>
            </p:nvSpPr>
            <p:spPr>
              <a:xfrm>
                <a:off x="29336968" y="9945320"/>
                <a:ext cx="162335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N</a:t>
                </a:r>
                <a:r>
                  <a:rPr lang="en-US" sz="6000" baseline="-25000" dirty="0"/>
                  <a:t>2</a:t>
                </a:r>
                <a:r>
                  <a:rPr lang="en-US" sz="6000" dirty="0"/>
                  <a:t>O</a:t>
                </a:r>
              </a:p>
            </p:txBody>
          </p:sp>
        </p:grp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8E9DBBD9-1FD6-45E9-8E45-A1A55C637A10}"/>
                </a:ext>
              </a:extLst>
            </p:cNvPr>
            <p:cNvSpPr txBox="1"/>
            <p:nvPr/>
          </p:nvSpPr>
          <p:spPr>
            <a:xfrm>
              <a:off x="8765694" y="22637199"/>
              <a:ext cx="8673513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/>
                <a:t>Many microbes breathe similarly to you and </a:t>
              </a:r>
              <a:r>
                <a:rPr lang="en-US" sz="5400" dirty="0" smtClean="0"/>
                <a:t>me, </a:t>
              </a:r>
              <a:r>
                <a:rPr lang="en-US" sz="5400" dirty="0"/>
                <a:t>by taking in oxygen and releasing carbon dioxide (CO</a:t>
              </a:r>
              <a:r>
                <a:rPr lang="en-US" sz="5400" baseline="-25000" dirty="0"/>
                <a:t>2</a:t>
              </a:r>
              <a:r>
                <a:rPr lang="en-US" sz="5400" dirty="0"/>
                <a:t>). These are called </a:t>
              </a:r>
              <a:r>
                <a:rPr lang="en-US" sz="5400" b="1" i="1" dirty="0"/>
                <a:t>aerobic microbes</a:t>
              </a:r>
              <a:r>
                <a:rPr lang="en-US" sz="5400" b="1" i="1" dirty="0" smtClean="0"/>
                <a:t>.</a:t>
              </a:r>
              <a:endParaRPr lang="en-US" sz="5400" dirty="0"/>
            </a:p>
          </p:txBody>
        </p:sp>
      </p:grpSp>
      <p:grpSp>
        <p:nvGrpSpPr>
          <p:cNvPr id="1058" name="Group 1057"/>
          <p:cNvGrpSpPr/>
          <p:nvPr/>
        </p:nvGrpSpPr>
        <p:grpSpPr>
          <a:xfrm>
            <a:off x="256027" y="5202949"/>
            <a:ext cx="21646050" cy="15387762"/>
            <a:chOff x="316807" y="5202949"/>
            <a:chExt cx="21106806" cy="15387762"/>
          </a:xfrm>
        </p:grpSpPr>
        <p:sp>
          <p:nvSpPr>
            <p:cNvPr id="98" name="Rectangle: Rounded Corners 1126">
              <a:extLst>
                <a:ext uri="{FF2B5EF4-FFF2-40B4-BE49-F238E27FC236}">
                  <a16:creationId xmlns:a16="http://schemas.microsoft.com/office/drawing/2014/main" id="{FE770316-5F97-4139-9882-44FD41CA0E3B}"/>
                </a:ext>
              </a:extLst>
            </p:cNvPr>
            <p:cNvSpPr/>
            <p:nvPr/>
          </p:nvSpPr>
          <p:spPr>
            <a:xfrm>
              <a:off x="316807" y="5202949"/>
              <a:ext cx="21106806" cy="1538776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F21C652-F67F-43D7-ADCE-A74347026860}"/>
                </a:ext>
              </a:extLst>
            </p:cNvPr>
            <p:cNvSpPr txBox="1"/>
            <p:nvPr/>
          </p:nvSpPr>
          <p:spPr>
            <a:xfrm>
              <a:off x="6837100" y="5335734"/>
              <a:ext cx="1124297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/>
                <a:t>What are microbes?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EA997A1-6D44-4992-99E3-CAE876440471}"/>
                </a:ext>
              </a:extLst>
            </p:cNvPr>
            <p:cNvSpPr txBox="1"/>
            <p:nvPr/>
          </p:nvSpPr>
          <p:spPr>
            <a:xfrm>
              <a:off x="990600" y="6429634"/>
              <a:ext cx="19979943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/>
                <a:t>Microbes are organisms </a:t>
              </a:r>
              <a:r>
                <a:rPr lang="en-US" sz="5400" dirty="0" smtClean="0"/>
                <a:t>too </a:t>
              </a:r>
              <a:r>
                <a:rPr lang="en-US" sz="5400" dirty="0"/>
                <a:t>small to see with the naked eye: less than </a:t>
              </a:r>
              <a:r>
                <a:rPr lang="en-US" sz="4800" dirty="0"/>
                <a:t>1/25000</a:t>
              </a:r>
              <a:r>
                <a:rPr lang="en-US" sz="5400" dirty="0"/>
                <a:t> of an inch! Bacteria and fungi are </a:t>
              </a:r>
              <a:r>
                <a:rPr lang="en-US" sz="5400" dirty="0" smtClean="0"/>
                <a:t>common types of </a:t>
              </a:r>
              <a:r>
                <a:rPr lang="en-US" sz="5400" dirty="0"/>
                <a:t>microbes. </a:t>
              </a:r>
            </a:p>
          </p:txBody>
        </p:sp>
        <p:pic>
          <p:nvPicPr>
            <p:cNvPr id="1028" name="Picture 4" descr="Microscope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345" y="7945359"/>
              <a:ext cx="5556197" cy="5556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25" name="Group 1024"/>
            <p:cNvGrpSpPr/>
            <p:nvPr/>
          </p:nvGrpSpPr>
          <p:grpSpPr>
            <a:xfrm rot="19543777">
              <a:off x="3476648" y="13491901"/>
              <a:ext cx="5945348" cy="2772794"/>
              <a:chOff x="-48860" y="12688347"/>
              <a:chExt cx="5945348" cy="2772794"/>
            </a:xfrm>
          </p:grpSpPr>
          <p:sp>
            <p:nvSpPr>
              <p:cNvPr id="198" name="Isosceles Triangle 197"/>
              <p:cNvSpPr/>
              <p:nvPr/>
            </p:nvSpPr>
            <p:spPr>
              <a:xfrm rot="5122443">
                <a:off x="1537417" y="11102070"/>
                <a:ext cx="2772794" cy="5945348"/>
              </a:xfrm>
              <a:prstGeom prst="triangle">
                <a:avLst/>
              </a:prstGeom>
              <a:gradFill flip="none" rotWithShape="1">
                <a:gsLst>
                  <a:gs pos="0">
                    <a:srgbClr val="9966FF">
                      <a:tint val="66000"/>
                      <a:satMod val="160000"/>
                    </a:srgbClr>
                  </a:gs>
                  <a:gs pos="50000">
                    <a:srgbClr val="9966FF">
                      <a:tint val="44500"/>
                      <a:satMod val="160000"/>
                    </a:srgbClr>
                  </a:gs>
                  <a:gs pos="100000">
                    <a:srgbClr val="9966FF">
                      <a:tint val="23500"/>
                      <a:satMod val="160000"/>
                    </a:srgbClr>
                  </a:gs>
                </a:gsLst>
                <a:path path="circle">
                  <a:fillToRect t="100000" r="100000"/>
                </a:path>
                <a:tileRect l="-100000" b="-100000"/>
              </a:gradFill>
              <a:ln w="57150">
                <a:solidFill>
                  <a:srgbClr val="9966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id="{24597F23-6490-45FD-9E34-9E505DDD755A}"/>
                  </a:ext>
                </a:extLst>
              </p:cNvPr>
              <p:cNvSpPr txBox="1"/>
              <p:nvPr/>
            </p:nvSpPr>
            <p:spPr>
              <a:xfrm rot="20535574">
                <a:off x="122963" y="14228593"/>
                <a:ext cx="45371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/>
                  <a:t>(spiral bacteria)</a:t>
                </a:r>
                <a:endParaRPr lang="en-US" sz="3000" dirty="0"/>
              </a:p>
            </p:txBody>
          </p:sp>
        </p:grpSp>
        <p:pic>
          <p:nvPicPr>
            <p:cNvPr id="102" name="Picture 101" descr="A picture containing fungus, outdoor&#10;&#10;Description generated with high confidence">
              <a:extLst>
                <a:ext uri="{FF2B5EF4-FFF2-40B4-BE49-F238E27FC236}">
                  <a16:creationId xmlns:a16="http://schemas.microsoft.com/office/drawing/2014/main" id="{394758D9-8A4F-4EE8-97E8-3EF108BAB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426" y="15644768"/>
              <a:ext cx="3267316" cy="3200400"/>
            </a:xfrm>
            <a:prstGeom prst="ellipse">
              <a:avLst/>
            </a:prstGeom>
          </p:spPr>
        </p:pic>
        <p:grpSp>
          <p:nvGrpSpPr>
            <p:cNvPr id="1031" name="Group 1030"/>
            <p:cNvGrpSpPr/>
            <p:nvPr/>
          </p:nvGrpSpPr>
          <p:grpSpPr>
            <a:xfrm>
              <a:off x="2939541" y="9947670"/>
              <a:ext cx="5945348" cy="2772794"/>
              <a:chOff x="2939541" y="9947670"/>
              <a:chExt cx="5945348" cy="2772794"/>
            </a:xfrm>
          </p:grpSpPr>
          <p:sp>
            <p:nvSpPr>
              <p:cNvPr id="1024" name="Isosceles Triangle 1023"/>
              <p:cNvSpPr/>
              <p:nvPr/>
            </p:nvSpPr>
            <p:spPr>
              <a:xfrm rot="5122443">
                <a:off x="4525818" y="8361393"/>
                <a:ext cx="2772794" cy="5945348"/>
              </a:xfrm>
              <a:prstGeom prst="triangl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24597F23-6490-45FD-9E34-9E505DDD755A}"/>
                  </a:ext>
                </a:extLst>
              </p:cNvPr>
              <p:cNvSpPr txBox="1"/>
              <p:nvPr/>
            </p:nvSpPr>
            <p:spPr>
              <a:xfrm rot="20535574">
                <a:off x="3317509" y="11438537"/>
                <a:ext cx="4494672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 smtClean="0"/>
                  <a:t> (spherical bacteria)</a:t>
                </a:r>
                <a:endParaRPr lang="en-US" sz="3000" dirty="0"/>
              </a:p>
            </p:txBody>
          </p:sp>
          <p:sp>
            <p:nvSpPr>
              <p:cNvPr id="1027" name="Rectangle 1026"/>
              <p:cNvSpPr/>
              <p:nvPr/>
            </p:nvSpPr>
            <p:spPr>
              <a:xfrm rot="20516599">
                <a:off x="4492190" y="10791479"/>
                <a:ext cx="1507144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800" b="1" dirty="0"/>
                  <a:t>Cocci</a:t>
                </a:r>
                <a:endParaRPr lang="en-US" sz="4800" dirty="0"/>
              </a:p>
            </p:txBody>
          </p:sp>
        </p:grpSp>
        <p:sp>
          <p:nvSpPr>
            <p:cNvPr id="1029" name="Rectangle 1028"/>
            <p:cNvSpPr/>
            <p:nvPr/>
          </p:nvSpPr>
          <p:spPr>
            <a:xfrm rot="18539359">
              <a:off x="4709759" y="14746567"/>
              <a:ext cx="193354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err="1"/>
                <a:t>Spirilla</a:t>
              </a:r>
              <a:endParaRPr lang="en-US" sz="4800" dirty="0"/>
            </a:p>
          </p:txBody>
        </p:sp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FBC25C66-E8C7-4FEF-B349-02AEADCD8B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496" b="4764"/>
            <a:stretch/>
          </p:blipFill>
          <p:spPr>
            <a:xfrm>
              <a:off x="605750" y="10021685"/>
              <a:ext cx="3243000" cy="3200400"/>
            </a:xfrm>
            <a:prstGeom prst="ellipse">
              <a:avLst/>
            </a:prstGeom>
          </p:spPr>
        </p:pic>
        <p:grpSp>
          <p:nvGrpSpPr>
            <p:cNvPr id="205" name="Group 204"/>
            <p:cNvGrpSpPr/>
            <p:nvPr/>
          </p:nvGrpSpPr>
          <p:grpSpPr>
            <a:xfrm rot="16463208">
              <a:off x="8519014" y="14206488"/>
              <a:ext cx="4296207" cy="2917429"/>
              <a:chOff x="2939541" y="9914748"/>
              <a:chExt cx="5945348" cy="2917429"/>
            </a:xfr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50000">
                  <a:srgbClr val="0070C0">
                    <a:tint val="44500"/>
                    <a:satMod val="160000"/>
                  </a:srgbClr>
                </a:gs>
                <a:gs pos="100000">
                  <a:srgbClr val="0070C0">
                    <a:tint val="23500"/>
                    <a:satMod val="16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</p:grpSpPr>
          <p:sp>
            <p:nvSpPr>
              <p:cNvPr id="206" name="Isosceles Triangle 205"/>
              <p:cNvSpPr/>
              <p:nvPr/>
            </p:nvSpPr>
            <p:spPr>
              <a:xfrm rot="5122443">
                <a:off x="4525818" y="8361393"/>
                <a:ext cx="2772794" cy="5945348"/>
              </a:xfrm>
              <a:prstGeom prst="triangle">
                <a:avLst/>
              </a:prstGeom>
              <a:gradFill flip="none" rotWithShape="1"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35000">
                    <a:schemeClr val="accent5">
                      <a:lumMod val="0"/>
                      <a:lumOff val="100000"/>
                    </a:schemeClr>
                  </a:gs>
                  <a:gs pos="100000">
                    <a:schemeClr val="accent5">
                      <a:lumMod val="100000"/>
                    </a:schemeClr>
                  </a:gs>
                </a:gsLst>
                <a:path path="circle">
                  <a:fillToRect l="50000" t="-80000" r="50000" b="180000"/>
                </a:path>
                <a:tileRect/>
              </a:gradFill>
              <a:ln w="571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TextBox 206">
                <a:extLst>
                  <a:ext uri="{FF2B5EF4-FFF2-40B4-BE49-F238E27FC236}">
                    <a16:creationId xmlns:a16="http://schemas.microsoft.com/office/drawing/2014/main" id="{24597F23-6490-45FD-9E34-9E505DDD755A}"/>
                  </a:ext>
                </a:extLst>
              </p:cNvPr>
              <p:cNvSpPr txBox="1"/>
              <p:nvPr/>
            </p:nvSpPr>
            <p:spPr>
              <a:xfrm rot="5136792">
                <a:off x="2957958" y="10798471"/>
                <a:ext cx="2917429" cy="11499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 smtClean="0"/>
                  <a:t> </a:t>
                </a:r>
                <a:r>
                  <a:rPr lang="en-US" sz="3000" dirty="0" smtClean="0"/>
                  <a:t>(rod bacteria)</a:t>
                </a:r>
                <a:endParaRPr lang="en-US" sz="3000" dirty="0"/>
              </a:p>
            </p:txBody>
          </p:sp>
          <p:sp>
            <p:nvSpPr>
              <p:cNvPr id="208" name="Rectangle 207"/>
              <p:cNvSpPr/>
              <p:nvPr/>
            </p:nvSpPr>
            <p:spPr>
              <a:xfrm rot="5136792">
                <a:off x="4254680" y="10831037"/>
                <a:ext cx="1694695" cy="11499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 b="1" dirty="0" smtClean="0"/>
                  <a:t>Bacilli</a:t>
                </a:r>
                <a:endParaRPr lang="en-US" sz="4800" dirty="0"/>
              </a:p>
            </p:txBody>
          </p:sp>
        </p:grpSp>
        <p:pic>
          <p:nvPicPr>
            <p:cNvPr id="101" name="Picture 100" descr="A picture containing outdoor, fence&#10;&#10;Description generated with very high confidence">
              <a:extLst>
                <a:ext uri="{FF2B5EF4-FFF2-40B4-BE49-F238E27FC236}">
                  <a16:creationId xmlns:a16="http://schemas.microsoft.com/office/drawing/2014/main" id="{A7ACDE6E-D1EB-4BB3-8CD4-21F09C2CD5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343"/>
            <a:stretch/>
          </p:blipFill>
          <p:spPr>
            <a:xfrm>
              <a:off x="9008567" y="17002622"/>
              <a:ext cx="3252799" cy="3200400"/>
            </a:xfrm>
            <a:prstGeom prst="ellipse">
              <a:avLst/>
            </a:prstGeom>
          </p:spPr>
        </p:pic>
        <p:grpSp>
          <p:nvGrpSpPr>
            <p:cNvPr id="209" name="Group 208"/>
            <p:cNvGrpSpPr/>
            <p:nvPr/>
          </p:nvGrpSpPr>
          <p:grpSpPr>
            <a:xfrm rot="2056223" flipH="1">
              <a:off x="12165394" y="13663500"/>
              <a:ext cx="5945348" cy="2772794"/>
              <a:chOff x="-48860" y="12688347"/>
              <a:chExt cx="5945348" cy="2772794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210" name="Isosceles Triangle 209"/>
              <p:cNvSpPr/>
              <p:nvPr/>
            </p:nvSpPr>
            <p:spPr>
              <a:xfrm rot="5122443">
                <a:off x="1537417" y="11102070"/>
                <a:ext cx="2772794" cy="5945348"/>
              </a:xfrm>
              <a:prstGeom prst="triangle">
                <a:avLst/>
              </a:prstGeom>
              <a:gradFill>
                <a:gsLst>
                  <a:gs pos="0">
                    <a:schemeClr val="accent5">
                      <a:lumMod val="0"/>
                      <a:lumOff val="100000"/>
                    </a:schemeClr>
                  </a:gs>
                  <a:gs pos="74000">
                    <a:schemeClr val="accent6">
                      <a:lumMod val="40000"/>
                      <a:lumOff val="6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path path="circle">
                  <a:fillToRect l="50000" t="-80000" r="50000" b="180000"/>
                </a:path>
              </a:gra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24597F23-6490-45FD-9E34-9E505DDD755A}"/>
                  </a:ext>
                </a:extLst>
              </p:cNvPr>
              <p:cNvSpPr txBox="1"/>
              <p:nvPr/>
            </p:nvSpPr>
            <p:spPr>
              <a:xfrm rot="21511952">
                <a:off x="334628" y="13251360"/>
                <a:ext cx="3181626" cy="15696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b="1" dirty="0"/>
                  <a:t>f</a:t>
                </a:r>
                <a:r>
                  <a:rPr lang="en-US" sz="4800" b="1" dirty="0" smtClean="0"/>
                  <a:t>ungal</a:t>
                </a:r>
                <a:br>
                  <a:rPr lang="en-US" sz="4800" b="1" dirty="0" smtClean="0"/>
                </a:br>
                <a:r>
                  <a:rPr lang="en-US" sz="4800" b="1" dirty="0" smtClean="0"/>
                  <a:t> hyphae</a:t>
                </a:r>
                <a:endParaRPr lang="en-US" sz="4800" b="1" dirty="0"/>
              </a:p>
            </p:txBody>
          </p:sp>
        </p:grpSp>
        <p:pic>
          <p:nvPicPr>
            <p:cNvPr id="105" name="Picture 104" descr="A picture containing dog, white&#10;&#10;Description generated with very high confidence">
              <a:extLst>
                <a:ext uri="{FF2B5EF4-FFF2-40B4-BE49-F238E27FC236}">
                  <a16:creationId xmlns:a16="http://schemas.microsoft.com/office/drawing/2014/main" id="{7B3E8404-CFC2-45DD-91CC-CFCC92C702CC}"/>
                </a:ext>
              </a:extLst>
            </p:cNvPr>
            <p:cNvPicPr>
              <a:picLocks/>
            </p:cNvPicPr>
            <p:nvPr/>
          </p:nvPicPr>
          <p:blipFill rotWithShape="1">
            <a:blip r:embed="rId8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582"/>
            <a:stretch/>
          </p:blipFill>
          <p:spPr>
            <a:xfrm>
              <a:off x="16466803" y="15827189"/>
              <a:ext cx="3267316" cy="3200400"/>
            </a:xfrm>
            <a:prstGeom prst="ellipse">
              <a:avLst/>
            </a:prstGeom>
          </p:spPr>
        </p:pic>
        <p:sp>
          <p:nvSpPr>
            <p:cNvPr id="214" name="Isosceles Triangle 213"/>
            <p:cNvSpPr/>
            <p:nvPr/>
          </p:nvSpPr>
          <p:spPr>
            <a:xfrm rot="16477557" flipH="1">
              <a:off x="14440446" y="8363389"/>
              <a:ext cx="2772794" cy="5945348"/>
            </a:xfrm>
            <a:prstGeom prst="triangle">
              <a:avLst/>
            </a:prstGeom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77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path path="rect">
                <a:fillToRect r="100000" b="100000"/>
              </a:path>
              <a:tileRect l="-100000" t="-100000"/>
            </a:gradFill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Rectangle 215"/>
            <p:cNvSpPr/>
            <p:nvPr/>
          </p:nvSpPr>
          <p:spPr>
            <a:xfrm rot="1097525" flipH="1">
              <a:off x="15948562" y="10716792"/>
              <a:ext cx="1863715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800" b="1" dirty="0" smtClean="0"/>
                <a:t>fungal</a:t>
              </a:r>
              <a:br>
                <a:rPr lang="en-US" sz="4800" b="1" dirty="0" smtClean="0"/>
              </a:br>
              <a:r>
                <a:rPr lang="en-US" sz="4800" b="1" dirty="0" smtClean="0"/>
                <a:t>spores</a:t>
              </a:r>
              <a:endParaRPr lang="en-US" sz="4800" dirty="0"/>
            </a:p>
          </p:txBody>
        </p:sp>
        <p:pic>
          <p:nvPicPr>
            <p:cNvPr id="1032" name="Picture 103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882270" y="10016540"/>
              <a:ext cx="3145187" cy="3205151"/>
            </a:xfrm>
            <a:prstGeom prst="ellipse">
              <a:avLst/>
            </a:prstGeom>
          </p:spPr>
        </p:pic>
      </p:grpSp>
      <p:grpSp>
        <p:nvGrpSpPr>
          <p:cNvPr id="1056" name="Group 1055"/>
          <p:cNvGrpSpPr/>
          <p:nvPr/>
        </p:nvGrpSpPr>
        <p:grpSpPr>
          <a:xfrm>
            <a:off x="22482412" y="15926223"/>
            <a:ext cx="20971120" cy="16753523"/>
            <a:chOff x="22482412" y="15926223"/>
            <a:chExt cx="20971120" cy="16753523"/>
          </a:xfrm>
        </p:grpSpPr>
        <p:sp>
          <p:nvSpPr>
            <p:cNvPr id="6" name="TextBox 5"/>
            <p:cNvSpPr txBox="1"/>
            <p:nvPr/>
          </p:nvSpPr>
          <p:spPr>
            <a:xfrm>
              <a:off x="22482412" y="15926223"/>
              <a:ext cx="20971120" cy="16753523"/>
            </a:xfrm>
            <a:prstGeom prst="roundRect">
              <a:avLst/>
            </a:prstGeom>
            <a:solidFill>
              <a:srgbClr val="FFE6B3"/>
            </a:solidFill>
            <a:ln w="762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1200" dirty="0" smtClean="0"/>
            </a:p>
            <a:p>
              <a:endParaRPr lang="en-US" sz="1200" dirty="0"/>
            </a:p>
            <a:p>
              <a:endParaRPr lang="en-US" sz="6600" dirty="0"/>
            </a:p>
          </p:txBody>
        </p:sp>
        <p:sp>
          <p:nvSpPr>
            <p:cNvPr id="1038" name="TextBox 1037"/>
            <p:cNvSpPr txBox="1"/>
            <p:nvPr/>
          </p:nvSpPr>
          <p:spPr>
            <a:xfrm>
              <a:off x="32079928" y="17658557"/>
              <a:ext cx="5912927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/>
                <a:t>Soils</a:t>
              </a:r>
              <a:r>
                <a:rPr lang="en-US" sz="4000" dirty="0" smtClean="0"/>
                <a:t> – a single teaspoon of healthy soil contains 1 billion microbes. For reference, the human population on earth is </a:t>
              </a:r>
              <a:r>
                <a:rPr lang="en-US" sz="4000" dirty="0" smtClean="0"/>
                <a:t/>
              </a:r>
              <a:br>
                <a:rPr lang="en-US" sz="4000" dirty="0" smtClean="0"/>
              </a:br>
              <a:r>
                <a:rPr lang="en-US" sz="4000" dirty="0" smtClean="0"/>
                <a:t>7 </a:t>
              </a:r>
              <a:r>
                <a:rPr lang="en-US" sz="4000" dirty="0" smtClean="0"/>
                <a:t>billion.</a:t>
              </a:r>
              <a:endParaRPr lang="en-US" sz="4000" dirty="0"/>
            </a:p>
          </p:txBody>
        </p:sp>
        <p:pic>
          <p:nvPicPr>
            <p:cNvPr id="1039" name="Picture 10" descr="Image result for old faithful graphic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5879" y="18458158"/>
              <a:ext cx="3979315" cy="63771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0" name="Rectangle 1039"/>
            <p:cNvSpPr/>
            <p:nvPr/>
          </p:nvSpPr>
          <p:spPr>
            <a:xfrm>
              <a:off x="37664431" y="25567067"/>
              <a:ext cx="534461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/>
                <a:t>Extreme </a:t>
              </a:r>
              <a:r>
                <a:rPr lang="en-US" sz="4000" b="1" dirty="0"/>
                <a:t>environments </a:t>
              </a:r>
              <a:r>
                <a:rPr lang="en-US" sz="4000" dirty="0" smtClean="0"/>
                <a:t>– including </a:t>
              </a:r>
              <a:r>
                <a:rPr lang="en-US" sz="4000" dirty="0"/>
                <a:t>hot springs, caves</a:t>
              </a:r>
              <a:r>
                <a:rPr lang="en-US" sz="4000" dirty="0" smtClean="0"/>
                <a:t>, ice, </a:t>
              </a:r>
              <a:r>
                <a:rPr lang="en-US" sz="4000" dirty="0"/>
                <a:t>clouds, and </a:t>
              </a:r>
              <a:r>
                <a:rPr lang="en-US" sz="4000" dirty="0" smtClean="0"/>
                <a:t>the deep ocean!</a:t>
              </a:r>
              <a:endParaRPr lang="en-US" sz="4000" dirty="0"/>
            </a:p>
          </p:txBody>
        </p:sp>
        <p:sp>
          <p:nvSpPr>
            <p:cNvPr id="1041" name="Rectangle 1040"/>
            <p:cNvSpPr/>
            <p:nvPr/>
          </p:nvSpPr>
          <p:spPr>
            <a:xfrm>
              <a:off x="27677336" y="16244295"/>
              <a:ext cx="10824246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7200" b="1" dirty="0"/>
                <a:t>Where are microbes found?</a:t>
              </a:r>
            </a:p>
          </p:txBody>
        </p:sp>
        <p:pic>
          <p:nvPicPr>
            <p:cNvPr id="1042" name="Picture 12" descr="Image result for human gut transparent backgroun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24699" y="16198928"/>
              <a:ext cx="5848350" cy="890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3" name="Rectangle 1042"/>
            <p:cNvSpPr/>
            <p:nvPr/>
          </p:nvSpPr>
          <p:spPr>
            <a:xfrm>
              <a:off x="23189663" y="24873232"/>
              <a:ext cx="5776433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/>
                <a:t>Human microbiome </a:t>
              </a:r>
              <a:r>
                <a:rPr lang="en-US" sz="4000" dirty="0"/>
                <a:t>– your body contains more microbial cells than human cells; gut microbes </a:t>
              </a:r>
              <a:r>
                <a:rPr lang="en-US" sz="4000" dirty="0" smtClean="0"/>
                <a:t>are essential </a:t>
              </a:r>
              <a:r>
                <a:rPr lang="en-US" sz="4000" dirty="0"/>
                <a:t>to </a:t>
              </a:r>
              <a:r>
                <a:rPr lang="en-US" sz="4000" dirty="0" smtClean="0"/>
                <a:t>digest food</a:t>
              </a:r>
              <a:endParaRPr lang="en-US" sz="4000" dirty="0"/>
            </a:p>
          </p:txBody>
        </p:sp>
        <p:sp>
          <p:nvSpPr>
            <p:cNvPr id="1051" name="Rectangle 1050"/>
            <p:cNvSpPr/>
            <p:nvPr/>
          </p:nvSpPr>
          <p:spPr>
            <a:xfrm>
              <a:off x="34476091" y="29586030"/>
              <a:ext cx="8101656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/>
                <a:t>Food</a:t>
              </a:r>
              <a:r>
                <a:rPr lang="en-US" sz="4000" dirty="0" smtClean="0"/>
                <a:t> – some of your favorite foods </a:t>
              </a:r>
              <a:r>
                <a:rPr lang="en-US" sz="4000" dirty="0"/>
                <a:t>like beer, yogurt, cheese</a:t>
              </a:r>
              <a:r>
                <a:rPr lang="en-US" sz="4000" dirty="0" smtClean="0"/>
                <a:t>, </a:t>
              </a:r>
              <a:r>
                <a:rPr lang="en-US" sz="4000" dirty="0"/>
                <a:t>and </a:t>
              </a:r>
              <a:r>
                <a:rPr lang="en-US" sz="4000" dirty="0" smtClean="0"/>
                <a:t>bread are made with  help from microbes. </a:t>
              </a:r>
              <a:endParaRPr lang="en-US" sz="4000" dirty="0"/>
            </a:p>
          </p:txBody>
        </p:sp>
        <p:sp>
          <p:nvSpPr>
            <p:cNvPr id="1052" name="Rectangle 1051"/>
            <p:cNvSpPr/>
            <p:nvPr/>
          </p:nvSpPr>
          <p:spPr>
            <a:xfrm>
              <a:off x="28990792" y="27138334"/>
              <a:ext cx="818348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/>
                <a:t>Useful products</a:t>
              </a:r>
              <a:r>
                <a:rPr lang="en-US" sz="4000" dirty="0" smtClean="0"/>
                <a:t> -- fuels </a:t>
              </a:r>
              <a:r>
                <a:rPr lang="en-US" sz="4000" dirty="0"/>
                <a:t>and </a:t>
              </a:r>
              <a:r>
                <a:rPr lang="en-US" sz="4000" dirty="0" smtClean="0"/>
                <a:t>antibiotics are derived from microbes.</a:t>
              </a:r>
              <a:endParaRPr lang="en-US" sz="4000" dirty="0"/>
            </a:p>
          </p:txBody>
        </p:sp>
        <p:grpSp>
          <p:nvGrpSpPr>
            <p:cNvPr id="1053" name="Group 1052"/>
            <p:cNvGrpSpPr/>
            <p:nvPr/>
          </p:nvGrpSpPr>
          <p:grpSpPr>
            <a:xfrm>
              <a:off x="24093280" y="28792780"/>
              <a:ext cx="10406398" cy="3579146"/>
              <a:chOff x="24093280" y="28468313"/>
              <a:chExt cx="10406398" cy="3579146"/>
            </a:xfrm>
          </p:grpSpPr>
          <p:pic>
            <p:nvPicPr>
              <p:cNvPr id="1046" name="Picture 18" descr="Image result for cheese transparent background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93280" y="28604236"/>
                <a:ext cx="3859505" cy="29396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7" name="Picture 20" descr="Image result for bread graphic transparent backgroun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82037" y="28468313"/>
                <a:ext cx="5213096" cy="34740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50" name="Picture 26" descr="Image result for yogurt transparent backgroun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74132" y="29456954"/>
                <a:ext cx="2525546" cy="20520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5" name="Picture 16" descr="Beer Mug Transparent PNG Clip Art Image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209964" y="28536290"/>
                <a:ext cx="2538575" cy="351116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54" name="Group 1053"/>
            <p:cNvGrpSpPr/>
            <p:nvPr/>
          </p:nvGrpSpPr>
          <p:grpSpPr>
            <a:xfrm>
              <a:off x="28524335" y="17576777"/>
              <a:ext cx="8474302" cy="8978877"/>
              <a:chOff x="30709693" y="19345387"/>
              <a:chExt cx="8474302" cy="8978877"/>
            </a:xfrm>
          </p:grpSpPr>
          <p:grpSp>
            <p:nvGrpSpPr>
              <p:cNvPr id="1037" name="Group 1036"/>
              <p:cNvGrpSpPr/>
              <p:nvPr/>
            </p:nvGrpSpPr>
            <p:grpSpPr>
              <a:xfrm rot="1861823">
                <a:off x="31926950" y="19345387"/>
                <a:ext cx="7257045" cy="8978877"/>
                <a:chOff x="45448882" y="11014016"/>
                <a:chExt cx="7257045" cy="8978877"/>
              </a:xfrm>
            </p:grpSpPr>
            <p:pic>
              <p:nvPicPr>
                <p:cNvPr id="1034" name="Picture 8" descr="Image result for spoon transparent background"/>
                <p:cNvPicPr>
                  <a:picLocks noChangeAspect="1" noChangeArrowheads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6189348" flipH="1">
                  <a:off x="44635026" y="11921993"/>
                  <a:ext cx="8978877" cy="71629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21" name="TextBox 220"/>
                <p:cNvSpPr txBox="1"/>
                <p:nvPr/>
              </p:nvSpPr>
              <p:spPr>
                <a:xfrm rot="19738177">
                  <a:off x="45448882" y="16694621"/>
                  <a:ext cx="2922847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b="1" dirty="0" smtClean="0"/>
                    <a:t>1 billion </a:t>
                  </a:r>
                  <a:br>
                    <a:rPr lang="en-US" sz="4000" b="1" dirty="0" smtClean="0"/>
                  </a:br>
                  <a:r>
                    <a:rPr lang="en-US" sz="4000" b="1" dirty="0" smtClean="0"/>
                    <a:t>microbes</a:t>
                  </a:r>
                  <a:endParaRPr lang="en-US" sz="4000" b="1" dirty="0"/>
                </a:p>
              </p:txBody>
            </p:sp>
          </p:grpSp>
          <p:grpSp>
            <p:nvGrpSpPr>
              <p:cNvPr id="1036" name="Group 1035"/>
              <p:cNvGrpSpPr/>
              <p:nvPr/>
            </p:nvGrpSpPr>
            <p:grpSpPr>
              <a:xfrm>
                <a:off x="30709693" y="19368589"/>
                <a:ext cx="3400425" cy="3362326"/>
                <a:chOff x="38141838" y="15738344"/>
                <a:chExt cx="3400425" cy="3362326"/>
              </a:xfrm>
            </p:grpSpPr>
            <p:pic>
              <p:nvPicPr>
                <p:cNvPr id="1033" name="Picture 6" descr="Image result for earth transparent background"/>
                <p:cNvPicPr>
                  <a:picLocks noChangeAspect="1" noChangeArrowheads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41838" y="15738344"/>
                  <a:ext cx="3400425" cy="33623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35" name="TextBox 1034"/>
                <p:cNvSpPr txBox="1"/>
                <p:nvPr/>
              </p:nvSpPr>
              <p:spPr>
                <a:xfrm>
                  <a:off x="38632925" y="16715603"/>
                  <a:ext cx="2484171" cy="1569660"/>
                </a:xfrm>
                <a:prstGeom prst="rect">
                  <a:avLst/>
                </a:prstGeom>
                <a:solidFill>
                  <a:srgbClr val="000000">
                    <a:alpha val="40000"/>
                  </a:srgbClr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800" b="1" dirty="0" smtClean="0">
                      <a:solidFill>
                        <a:schemeClr val="bg1"/>
                      </a:solidFill>
                    </a:rPr>
                    <a:t>7 billion </a:t>
                  </a:r>
                  <a:br>
                    <a:rPr lang="en-US" sz="4800" b="1" dirty="0" smtClean="0">
                      <a:solidFill>
                        <a:schemeClr val="bg1"/>
                      </a:solidFill>
                    </a:rPr>
                  </a:br>
                  <a:r>
                    <a:rPr lang="en-US" sz="4800" b="1" dirty="0" smtClean="0">
                      <a:solidFill>
                        <a:schemeClr val="bg1"/>
                      </a:solidFill>
                    </a:rPr>
                    <a:t>people</a:t>
                  </a:r>
                  <a:endParaRPr lang="en-US" sz="48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pic>
          <p:nvPicPr>
            <p:cNvPr id="1055" name="Picture 28" descr="Image result for biofuels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00500" y="23179391"/>
              <a:ext cx="5785011" cy="4266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2422334" y="5202950"/>
            <a:ext cx="21031198" cy="10299922"/>
          </a:xfrm>
          <a:prstGeom prst="roundRect">
            <a:avLst/>
          </a:prstGeom>
          <a:solidFill>
            <a:srgbClr val="FFBBAB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35611395" y="6683730"/>
            <a:ext cx="6157927" cy="3259255"/>
            <a:chOff x="22502799" y="16087185"/>
            <a:chExt cx="6157927" cy="3200235"/>
          </a:xfrm>
        </p:grpSpPr>
        <p:grpSp>
          <p:nvGrpSpPr>
            <p:cNvPr id="18" name="Group 17"/>
            <p:cNvGrpSpPr/>
            <p:nvPr/>
          </p:nvGrpSpPr>
          <p:grpSpPr>
            <a:xfrm>
              <a:off x="22502800" y="16091296"/>
              <a:ext cx="6129492" cy="3196124"/>
              <a:chOff x="24538077" y="15934428"/>
              <a:chExt cx="6129492" cy="3196124"/>
            </a:xfrm>
          </p:grpSpPr>
          <p:sp>
            <p:nvSpPr>
              <p:cNvPr id="3" name="Cube 2"/>
              <p:cNvSpPr/>
              <p:nvPr/>
            </p:nvSpPr>
            <p:spPr>
              <a:xfrm>
                <a:off x="24538077" y="15934428"/>
                <a:ext cx="6129492" cy="3196123"/>
              </a:xfrm>
              <a:prstGeom prst="cube">
                <a:avLst/>
              </a:prstGeom>
              <a:solidFill>
                <a:srgbClr val="FDE033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ounded Rectangle 9"/>
              <p:cNvSpPr/>
              <p:nvPr/>
            </p:nvSpPr>
            <p:spPr>
              <a:xfrm>
                <a:off x="25849385" y="17057077"/>
                <a:ext cx="2778369" cy="1330263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5075662" y="16740554"/>
                <a:ext cx="316523" cy="23899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9084954" y="16740554"/>
                <a:ext cx="316523" cy="2389998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28119183" y="17217347"/>
                <a:ext cx="403064" cy="403064"/>
              </a:xfrm>
              <a:prstGeom prst="ellipse">
                <a:avLst/>
              </a:prstGeom>
              <a:solidFill>
                <a:srgbClr val="FDE03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27215964" y="17843500"/>
                <a:ext cx="824664" cy="353365"/>
                <a:chOff x="33902010" y="17772811"/>
                <a:chExt cx="940649" cy="403064"/>
              </a:xfrm>
            </p:grpSpPr>
            <p:sp>
              <p:nvSpPr>
                <p:cNvPr id="15" name="Oval 14"/>
                <p:cNvSpPr/>
                <p:nvPr/>
              </p:nvSpPr>
              <p:spPr>
                <a:xfrm>
                  <a:off x="34439595" y="17772811"/>
                  <a:ext cx="403064" cy="4030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/>
                <p:cNvSpPr/>
                <p:nvPr/>
              </p:nvSpPr>
              <p:spPr>
                <a:xfrm>
                  <a:off x="33902010" y="17772811"/>
                  <a:ext cx="403064" cy="403064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" name="Cross 16"/>
              <p:cNvSpPr/>
              <p:nvPr/>
            </p:nvSpPr>
            <p:spPr>
              <a:xfrm>
                <a:off x="25969967" y="17281839"/>
                <a:ext cx="949569" cy="984738"/>
              </a:xfrm>
              <a:prstGeom prst="plus">
                <a:avLst>
                  <a:gd name="adj" fmla="val 41216"/>
                </a:avLst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6591832" y="17316829"/>
                <a:ext cx="284671" cy="2846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6010012" y="17332404"/>
                <a:ext cx="284671" cy="2846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6010012" y="17935553"/>
                <a:ext cx="284671" cy="2846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6591111" y="17934853"/>
                <a:ext cx="284671" cy="284671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22502800" y="16897422"/>
              <a:ext cx="537585" cy="23899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7366201" y="16897422"/>
              <a:ext cx="457200" cy="238929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lowchart: Manual Input 29"/>
            <p:cNvSpPr/>
            <p:nvPr/>
          </p:nvSpPr>
          <p:spPr>
            <a:xfrm>
              <a:off x="27827119" y="16101249"/>
              <a:ext cx="812830" cy="318582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7787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30 w 10000"/>
                <a:gd name="connsiteY0" fmla="*/ 0 h 13958"/>
                <a:gd name="connsiteX1" fmla="*/ 10000 w 10000"/>
                <a:gd name="connsiteY1" fmla="*/ 3958 h 13958"/>
                <a:gd name="connsiteX2" fmla="*/ 10000 w 10000"/>
                <a:gd name="connsiteY2" fmla="*/ 11745 h 13958"/>
                <a:gd name="connsiteX3" fmla="*/ 0 w 10000"/>
                <a:gd name="connsiteY3" fmla="*/ 13958 h 13958"/>
                <a:gd name="connsiteX4" fmla="*/ 130 w 10000"/>
                <a:gd name="connsiteY4" fmla="*/ 0 h 13958"/>
                <a:gd name="connsiteX0" fmla="*/ 130 w 10000"/>
                <a:gd name="connsiteY0" fmla="*/ 4724 h 18682"/>
                <a:gd name="connsiteX1" fmla="*/ 7273 w 10000"/>
                <a:gd name="connsiteY1" fmla="*/ 0 h 18682"/>
                <a:gd name="connsiteX2" fmla="*/ 10000 w 10000"/>
                <a:gd name="connsiteY2" fmla="*/ 16469 h 18682"/>
                <a:gd name="connsiteX3" fmla="*/ 0 w 10000"/>
                <a:gd name="connsiteY3" fmla="*/ 18682 h 18682"/>
                <a:gd name="connsiteX4" fmla="*/ 130 w 10000"/>
                <a:gd name="connsiteY4" fmla="*/ 4724 h 18682"/>
                <a:gd name="connsiteX0" fmla="*/ 130 w 7273"/>
                <a:gd name="connsiteY0" fmla="*/ 4724 h 18682"/>
                <a:gd name="connsiteX1" fmla="*/ 7273 w 7273"/>
                <a:gd name="connsiteY1" fmla="*/ 0 h 18682"/>
                <a:gd name="connsiteX2" fmla="*/ 6623 w 7273"/>
                <a:gd name="connsiteY2" fmla="*/ 16809 h 18682"/>
                <a:gd name="connsiteX3" fmla="*/ 0 w 7273"/>
                <a:gd name="connsiteY3" fmla="*/ 18682 h 18682"/>
                <a:gd name="connsiteX4" fmla="*/ 130 w 7273"/>
                <a:gd name="connsiteY4" fmla="*/ 4724 h 18682"/>
                <a:gd name="connsiteX0" fmla="*/ 179 w 10000"/>
                <a:gd name="connsiteY0" fmla="*/ 2529 h 10000"/>
                <a:gd name="connsiteX1" fmla="*/ 10000 w 10000"/>
                <a:gd name="connsiteY1" fmla="*/ 0 h 10000"/>
                <a:gd name="connsiteX2" fmla="*/ 9642 w 10000"/>
                <a:gd name="connsiteY2" fmla="*/ 7585 h 10000"/>
                <a:gd name="connsiteX3" fmla="*/ 0 w 10000"/>
                <a:gd name="connsiteY3" fmla="*/ 10000 h 10000"/>
                <a:gd name="connsiteX4" fmla="*/ 179 w 10000"/>
                <a:gd name="connsiteY4" fmla="*/ 2529 h 10000"/>
                <a:gd name="connsiteX0" fmla="*/ 179 w 10000"/>
                <a:gd name="connsiteY0" fmla="*/ 2529 h 10000"/>
                <a:gd name="connsiteX1" fmla="*/ 10000 w 10000"/>
                <a:gd name="connsiteY1" fmla="*/ 0 h 10000"/>
                <a:gd name="connsiteX2" fmla="*/ 9821 w 10000"/>
                <a:gd name="connsiteY2" fmla="*/ 7403 h 10000"/>
                <a:gd name="connsiteX3" fmla="*/ 0 w 10000"/>
                <a:gd name="connsiteY3" fmla="*/ 10000 h 10000"/>
                <a:gd name="connsiteX4" fmla="*/ 179 w 10000"/>
                <a:gd name="connsiteY4" fmla="*/ 2529 h 10000"/>
                <a:gd name="connsiteX0" fmla="*/ 179 w 10000"/>
                <a:gd name="connsiteY0" fmla="*/ 2529 h 10000"/>
                <a:gd name="connsiteX1" fmla="*/ 10000 w 10000"/>
                <a:gd name="connsiteY1" fmla="*/ 0 h 10000"/>
                <a:gd name="connsiteX2" fmla="*/ 9821 w 10000"/>
                <a:gd name="connsiteY2" fmla="*/ 7418 h 10000"/>
                <a:gd name="connsiteX3" fmla="*/ 0 w 10000"/>
                <a:gd name="connsiteY3" fmla="*/ 10000 h 10000"/>
                <a:gd name="connsiteX4" fmla="*/ 179 w 10000"/>
                <a:gd name="connsiteY4" fmla="*/ 252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179" y="2529"/>
                  </a:moveTo>
                  <a:lnTo>
                    <a:pt x="10000" y="0"/>
                  </a:lnTo>
                  <a:cubicBezTo>
                    <a:pt x="9702" y="2999"/>
                    <a:pt x="10120" y="4419"/>
                    <a:pt x="9821" y="7418"/>
                  </a:cubicBezTo>
                  <a:lnTo>
                    <a:pt x="0" y="10000"/>
                  </a:lnTo>
                  <a:cubicBezTo>
                    <a:pt x="59" y="7509"/>
                    <a:pt x="120" y="5019"/>
                    <a:pt x="179" y="2529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Parallelogram 30"/>
            <p:cNvSpPr/>
            <p:nvPr/>
          </p:nvSpPr>
          <p:spPr>
            <a:xfrm>
              <a:off x="27366201" y="16091296"/>
              <a:ext cx="1294525" cy="814951"/>
            </a:xfrm>
            <a:custGeom>
              <a:avLst/>
              <a:gdLst>
                <a:gd name="connsiteX0" fmla="*/ 0 w 580150"/>
                <a:gd name="connsiteY0" fmla="*/ 805426 h 805426"/>
                <a:gd name="connsiteX1" fmla="*/ 145038 w 580150"/>
                <a:gd name="connsiteY1" fmla="*/ 0 h 805426"/>
                <a:gd name="connsiteX2" fmla="*/ 580150 w 580150"/>
                <a:gd name="connsiteY2" fmla="*/ 0 h 805426"/>
                <a:gd name="connsiteX3" fmla="*/ 435113 w 580150"/>
                <a:gd name="connsiteY3" fmla="*/ 805426 h 805426"/>
                <a:gd name="connsiteX4" fmla="*/ 0 w 580150"/>
                <a:gd name="connsiteY4" fmla="*/ 805426 h 805426"/>
                <a:gd name="connsiteX0" fmla="*/ 0 w 1275475"/>
                <a:gd name="connsiteY0" fmla="*/ 814951 h 814951"/>
                <a:gd name="connsiteX1" fmla="*/ 145038 w 1275475"/>
                <a:gd name="connsiteY1" fmla="*/ 9525 h 814951"/>
                <a:gd name="connsiteX2" fmla="*/ 1275475 w 1275475"/>
                <a:gd name="connsiteY2" fmla="*/ 0 h 814951"/>
                <a:gd name="connsiteX3" fmla="*/ 435113 w 1275475"/>
                <a:gd name="connsiteY3" fmla="*/ 814951 h 814951"/>
                <a:gd name="connsiteX4" fmla="*/ 0 w 1275475"/>
                <a:gd name="connsiteY4" fmla="*/ 814951 h 814951"/>
                <a:gd name="connsiteX0" fmla="*/ 0 w 1275475"/>
                <a:gd name="connsiteY0" fmla="*/ 814951 h 814951"/>
                <a:gd name="connsiteX1" fmla="*/ 697488 w 1275475"/>
                <a:gd name="connsiteY1" fmla="*/ 19050 h 814951"/>
                <a:gd name="connsiteX2" fmla="*/ 1275475 w 1275475"/>
                <a:gd name="connsiteY2" fmla="*/ 0 h 814951"/>
                <a:gd name="connsiteX3" fmla="*/ 435113 w 1275475"/>
                <a:gd name="connsiteY3" fmla="*/ 814951 h 814951"/>
                <a:gd name="connsiteX4" fmla="*/ 0 w 1275475"/>
                <a:gd name="connsiteY4" fmla="*/ 814951 h 814951"/>
                <a:gd name="connsiteX0" fmla="*/ 0 w 1275475"/>
                <a:gd name="connsiteY0" fmla="*/ 814951 h 814951"/>
                <a:gd name="connsiteX1" fmla="*/ 754638 w 1275475"/>
                <a:gd name="connsiteY1" fmla="*/ 19050 h 814951"/>
                <a:gd name="connsiteX2" fmla="*/ 1275475 w 1275475"/>
                <a:gd name="connsiteY2" fmla="*/ 0 h 814951"/>
                <a:gd name="connsiteX3" fmla="*/ 435113 w 1275475"/>
                <a:gd name="connsiteY3" fmla="*/ 814951 h 814951"/>
                <a:gd name="connsiteX4" fmla="*/ 0 w 1275475"/>
                <a:gd name="connsiteY4" fmla="*/ 814951 h 814951"/>
                <a:gd name="connsiteX0" fmla="*/ 0 w 1294525"/>
                <a:gd name="connsiteY0" fmla="*/ 805426 h 805426"/>
                <a:gd name="connsiteX1" fmla="*/ 754638 w 1294525"/>
                <a:gd name="connsiteY1" fmla="*/ 9525 h 805426"/>
                <a:gd name="connsiteX2" fmla="*/ 1294525 w 1294525"/>
                <a:gd name="connsiteY2" fmla="*/ 0 h 805426"/>
                <a:gd name="connsiteX3" fmla="*/ 435113 w 1294525"/>
                <a:gd name="connsiteY3" fmla="*/ 805426 h 805426"/>
                <a:gd name="connsiteX4" fmla="*/ 0 w 1294525"/>
                <a:gd name="connsiteY4" fmla="*/ 805426 h 805426"/>
                <a:gd name="connsiteX0" fmla="*/ 0 w 1294525"/>
                <a:gd name="connsiteY0" fmla="*/ 805426 h 814951"/>
                <a:gd name="connsiteX1" fmla="*/ 754638 w 1294525"/>
                <a:gd name="connsiteY1" fmla="*/ 9525 h 814951"/>
                <a:gd name="connsiteX2" fmla="*/ 1294525 w 1294525"/>
                <a:gd name="connsiteY2" fmla="*/ 0 h 814951"/>
                <a:gd name="connsiteX3" fmla="*/ 473213 w 1294525"/>
                <a:gd name="connsiteY3" fmla="*/ 814951 h 814951"/>
                <a:gd name="connsiteX4" fmla="*/ 0 w 1294525"/>
                <a:gd name="connsiteY4" fmla="*/ 805426 h 814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4525" h="814951">
                  <a:moveTo>
                    <a:pt x="0" y="805426"/>
                  </a:moveTo>
                  <a:lnTo>
                    <a:pt x="754638" y="9525"/>
                  </a:lnTo>
                  <a:lnTo>
                    <a:pt x="1294525" y="0"/>
                  </a:lnTo>
                  <a:lnTo>
                    <a:pt x="473213" y="814951"/>
                  </a:lnTo>
                  <a:lnTo>
                    <a:pt x="0" y="80542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Parallelogram 30"/>
            <p:cNvSpPr/>
            <p:nvPr/>
          </p:nvSpPr>
          <p:spPr>
            <a:xfrm>
              <a:off x="22502799" y="16088914"/>
              <a:ext cx="1204037" cy="807807"/>
            </a:xfrm>
            <a:custGeom>
              <a:avLst/>
              <a:gdLst>
                <a:gd name="connsiteX0" fmla="*/ 0 w 580150"/>
                <a:gd name="connsiteY0" fmla="*/ 805426 h 805426"/>
                <a:gd name="connsiteX1" fmla="*/ 145038 w 580150"/>
                <a:gd name="connsiteY1" fmla="*/ 0 h 805426"/>
                <a:gd name="connsiteX2" fmla="*/ 580150 w 580150"/>
                <a:gd name="connsiteY2" fmla="*/ 0 h 805426"/>
                <a:gd name="connsiteX3" fmla="*/ 435113 w 580150"/>
                <a:gd name="connsiteY3" fmla="*/ 805426 h 805426"/>
                <a:gd name="connsiteX4" fmla="*/ 0 w 580150"/>
                <a:gd name="connsiteY4" fmla="*/ 805426 h 805426"/>
                <a:gd name="connsiteX0" fmla="*/ 0 w 1275475"/>
                <a:gd name="connsiteY0" fmla="*/ 814951 h 814951"/>
                <a:gd name="connsiteX1" fmla="*/ 145038 w 1275475"/>
                <a:gd name="connsiteY1" fmla="*/ 9525 h 814951"/>
                <a:gd name="connsiteX2" fmla="*/ 1275475 w 1275475"/>
                <a:gd name="connsiteY2" fmla="*/ 0 h 814951"/>
                <a:gd name="connsiteX3" fmla="*/ 435113 w 1275475"/>
                <a:gd name="connsiteY3" fmla="*/ 814951 h 814951"/>
                <a:gd name="connsiteX4" fmla="*/ 0 w 1275475"/>
                <a:gd name="connsiteY4" fmla="*/ 814951 h 814951"/>
                <a:gd name="connsiteX0" fmla="*/ 0 w 1275475"/>
                <a:gd name="connsiteY0" fmla="*/ 814951 h 814951"/>
                <a:gd name="connsiteX1" fmla="*/ 697488 w 1275475"/>
                <a:gd name="connsiteY1" fmla="*/ 19050 h 814951"/>
                <a:gd name="connsiteX2" fmla="*/ 1275475 w 1275475"/>
                <a:gd name="connsiteY2" fmla="*/ 0 h 814951"/>
                <a:gd name="connsiteX3" fmla="*/ 435113 w 1275475"/>
                <a:gd name="connsiteY3" fmla="*/ 814951 h 814951"/>
                <a:gd name="connsiteX4" fmla="*/ 0 w 1275475"/>
                <a:gd name="connsiteY4" fmla="*/ 814951 h 814951"/>
                <a:gd name="connsiteX0" fmla="*/ 0 w 1275475"/>
                <a:gd name="connsiteY0" fmla="*/ 814951 h 814951"/>
                <a:gd name="connsiteX1" fmla="*/ 754638 w 1275475"/>
                <a:gd name="connsiteY1" fmla="*/ 19050 h 814951"/>
                <a:gd name="connsiteX2" fmla="*/ 1275475 w 1275475"/>
                <a:gd name="connsiteY2" fmla="*/ 0 h 814951"/>
                <a:gd name="connsiteX3" fmla="*/ 435113 w 1275475"/>
                <a:gd name="connsiteY3" fmla="*/ 814951 h 814951"/>
                <a:gd name="connsiteX4" fmla="*/ 0 w 1275475"/>
                <a:gd name="connsiteY4" fmla="*/ 814951 h 814951"/>
                <a:gd name="connsiteX0" fmla="*/ 0 w 1294525"/>
                <a:gd name="connsiteY0" fmla="*/ 805426 h 805426"/>
                <a:gd name="connsiteX1" fmla="*/ 754638 w 1294525"/>
                <a:gd name="connsiteY1" fmla="*/ 9525 h 805426"/>
                <a:gd name="connsiteX2" fmla="*/ 1294525 w 1294525"/>
                <a:gd name="connsiteY2" fmla="*/ 0 h 805426"/>
                <a:gd name="connsiteX3" fmla="*/ 435113 w 1294525"/>
                <a:gd name="connsiteY3" fmla="*/ 805426 h 805426"/>
                <a:gd name="connsiteX4" fmla="*/ 0 w 1294525"/>
                <a:gd name="connsiteY4" fmla="*/ 805426 h 805426"/>
                <a:gd name="connsiteX0" fmla="*/ 0 w 1294525"/>
                <a:gd name="connsiteY0" fmla="*/ 805426 h 814951"/>
                <a:gd name="connsiteX1" fmla="*/ 754638 w 1294525"/>
                <a:gd name="connsiteY1" fmla="*/ 9525 h 814951"/>
                <a:gd name="connsiteX2" fmla="*/ 1294525 w 1294525"/>
                <a:gd name="connsiteY2" fmla="*/ 0 h 814951"/>
                <a:gd name="connsiteX3" fmla="*/ 473213 w 1294525"/>
                <a:gd name="connsiteY3" fmla="*/ 814951 h 814951"/>
                <a:gd name="connsiteX4" fmla="*/ 0 w 1294525"/>
                <a:gd name="connsiteY4" fmla="*/ 805426 h 814951"/>
                <a:gd name="connsiteX0" fmla="*/ 0 w 1294525"/>
                <a:gd name="connsiteY0" fmla="*/ 805426 h 805426"/>
                <a:gd name="connsiteX1" fmla="*/ 754638 w 1294525"/>
                <a:gd name="connsiteY1" fmla="*/ 9525 h 805426"/>
                <a:gd name="connsiteX2" fmla="*/ 1294525 w 1294525"/>
                <a:gd name="connsiteY2" fmla="*/ 0 h 805426"/>
                <a:gd name="connsiteX3" fmla="*/ 525600 w 1294525"/>
                <a:gd name="connsiteY3" fmla="*/ 803045 h 805426"/>
                <a:gd name="connsiteX4" fmla="*/ 0 w 1294525"/>
                <a:gd name="connsiteY4" fmla="*/ 805426 h 805426"/>
                <a:gd name="connsiteX0" fmla="*/ 0 w 1204037"/>
                <a:gd name="connsiteY0" fmla="*/ 800664 h 800664"/>
                <a:gd name="connsiteX1" fmla="*/ 754638 w 1204037"/>
                <a:gd name="connsiteY1" fmla="*/ 4763 h 800664"/>
                <a:gd name="connsiteX2" fmla="*/ 1204037 w 1204037"/>
                <a:gd name="connsiteY2" fmla="*/ 0 h 800664"/>
                <a:gd name="connsiteX3" fmla="*/ 525600 w 1204037"/>
                <a:gd name="connsiteY3" fmla="*/ 798283 h 800664"/>
                <a:gd name="connsiteX4" fmla="*/ 0 w 1204037"/>
                <a:gd name="connsiteY4" fmla="*/ 800664 h 800664"/>
                <a:gd name="connsiteX0" fmla="*/ 0 w 1204037"/>
                <a:gd name="connsiteY0" fmla="*/ 807807 h 807807"/>
                <a:gd name="connsiteX1" fmla="*/ 799882 w 1204037"/>
                <a:gd name="connsiteY1" fmla="*/ 0 h 807807"/>
                <a:gd name="connsiteX2" fmla="*/ 1204037 w 1204037"/>
                <a:gd name="connsiteY2" fmla="*/ 7143 h 807807"/>
                <a:gd name="connsiteX3" fmla="*/ 525600 w 1204037"/>
                <a:gd name="connsiteY3" fmla="*/ 805426 h 807807"/>
                <a:gd name="connsiteX4" fmla="*/ 0 w 1204037"/>
                <a:gd name="connsiteY4" fmla="*/ 807807 h 80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4037" h="807807">
                  <a:moveTo>
                    <a:pt x="0" y="807807"/>
                  </a:moveTo>
                  <a:lnTo>
                    <a:pt x="799882" y="0"/>
                  </a:lnTo>
                  <a:lnTo>
                    <a:pt x="1204037" y="7143"/>
                  </a:lnTo>
                  <a:lnTo>
                    <a:pt x="525600" y="805426"/>
                  </a:lnTo>
                  <a:lnTo>
                    <a:pt x="0" y="8078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Parallelogram 30"/>
            <p:cNvSpPr/>
            <p:nvPr/>
          </p:nvSpPr>
          <p:spPr>
            <a:xfrm>
              <a:off x="23033818" y="16087185"/>
              <a:ext cx="1039732" cy="807807"/>
            </a:xfrm>
            <a:custGeom>
              <a:avLst/>
              <a:gdLst>
                <a:gd name="connsiteX0" fmla="*/ 0 w 580150"/>
                <a:gd name="connsiteY0" fmla="*/ 805426 h 805426"/>
                <a:gd name="connsiteX1" fmla="*/ 145038 w 580150"/>
                <a:gd name="connsiteY1" fmla="*/ 0 h 805426"/>
                <a:gd name="connsiteX2" fmla="*/ 580150 w 580150"/>
                <a:gd name="connsiteY2" fmla="*/ 0 h 805426"/>
                <a:gd name="connsiteX3" fmla="*/ 435113 w 580150"/>
                <a:gd name="connsiteY3" fmla="*/ 805426 h 805426"/>
                <a:gd name="connsiteX4" fmla="*/ 0 w 580150"/>
                <a:gd name="connsiteY4" fmla="*/ 805426 h 805426"/>
                <a:gd name="connsiteX0" fmla="*/ 0 w 1275475"/>
                <a:gd name="connsiteY0" fmla="*/ 814951 h 814951"/>
                <a:gd name="connsiteX1" fmla="*/ 145038 w 1275475"/>
                <a:gd name="connsiteY1" fmla="*/ 9525 h 814951"/>
                <a:gd name="connsiteX2" fmla="*/ 1275475 w 1275475"/>
                <a:gd name="connsiteY2" fmla="*/ 0 h 814951"/>
                <a:gd name="connsiteX3" fmla="*/ 435113 w 1275475"/>
                <a:gd name="connsiteY3" fmla="*/ 814951 h 814951"/>
                <a:gd name="connsiteX4" fmla="*/ 0 w 1275475"/>
                <a:gd name="connsiteY4" fmla="*/ 814951 h 814951"/>
                <a:gd name="connsiteX0" fmla="*/ 0 w 1275475"/>
                <a:gd name="connsiteY0" fmla="*/ 814951 h 814951"/>
                <a:gd name="connsiteX1" fmla="*/ 697488 w 1275475"/>
                <a:gd name="connsiteY1" fmla="*/ 19050 h 814951"/>
                <a:gd name="connsiteX2" fmla="*/ 1275475 w 1275475"/>
                <a:gd name="connsiteY2" fmla="*/ 0 h 814951"/>
                <a:gd name="connsiteX3" fmla="*/ 435113 w 1275475"/>
                <a:gd name="connsiteY3" fmla="*/ 814951 h 814951"/>
                <a:gd name="connsiteX4" fmla="*/ 0 w 1275475"/>
                <a:gd name="connsiteY4" fmla="*/ 814951 h 814951"/>
                <a:gd name="connsiteX0" fmla="*/ 0 w 1275475"/>
                <a:gd name="connsiteY0" fmla="*/ 814951 h 814951"/>
                <a:gd name="connsiteX1" fmla="*/ 754638 w 1275475"/>
                <a:gd name="connsiteY1" fmla="*/ 19050 h 814951"/>
                <a:gd name="connsiteX2" fmla="*/ 1275475 w 1275475"/>
                <a:gd name="connsiteY2" fmla="*/ 0 h 814951"/>
                <a:gd name="connsiteX3" fmla="*/ 435113 w 1275475"/>
                <a:gd name="connsiteY3" fmla="*/ 814951 h 814951"/>
                <a:gd name="connsiteX4" fmla="*/ 0 w 1275475"/>
                <a:gd name="connsiteY4" fmla="*/ 814951 h 814951"/>
                <a:gd name="connsiteX0" fmla="*/ 0 w 1294525"/>
                <a:gd name="connsiteY0" fmla="*/ 805426 h 805426"/>
                <a:gd name="connsiteX1" fmla="*/ 754638 w 1294525"/>
                <a:gd name="connsiteY1" fmla="*/ 9525 h 805426"/>
                <a:gd name="connsiteX2" fmla="*/ 1294525 w 1294525"/>
                <a:gd name="connsiteY2" fmla="*/ 0 h 805426"/>
                <a:gd name="connsiteX3" fmla="*/ 435113 w 1294525"/>
                <a:gd name="connsiteY3" fmla="*/ 805426 h 805426"/>
                <a:gd name="connsiteX4" fmla="*/ 0 w 1294525"/>
                <a:gd name="connsiteY4" fmla="*/ 805426 h 805426"/>
                <a:gd name="connsiteX0" fmla="*/ 0 w 1294525"/>
                <a:gd name="connsiteY0" fmla="*/ 805426 h 814951"/>
                <a:gd name="connsiteX1" fmla="*/ 754638 w 1294525"/>
                <a:gd name="connsiteY1" fmla="*/ 9525 h 814951"/>
                <a:gd name="connsiteX2" fmla="*/ 1294525 w 1294525"/>
                <a:gd name="connsiteY2" fmla="*/ 0 h 814951"/>
                <a:gd name="connsiteX3" fmla="*/ 473213 w 1294525"/>
                <a:gd name="connsiteY3" fmla="*/ 814951 h 814951"/>
                <a:gd name="connsiteX4" fmla="*/ 0 w 1294525"/>
                <a:gd name="connsiteY4" fmla="*/ 805426 h 814951"/>
                <a:gd name="connsiteX0" fmla="*/ 0 w 1294525"/>
                <a:gd name="connsiteY0" fmla="*/ 805426 h 812570"/>
                <a:gd name="connsiteX1" fmla="*/ 754638 w 1294525"/>
                <a:gd name="connsiteY1" fmla="*/ 9525 h 812570"/>
                <a:gd name="connsiteX2" fmla="*/ 1294525 w 1294525"/>
                <a:gd name="connsiteY2" fmla="*/ 0 h 812570"/>
                <a:gd name="connsiteX3" fmla="*/ 404156 w 1294525"/>
                <a:gd name="connsiteY3" fmla="*/ 812570 h 812570"/>
                <a:gd name="connsiteX4" fmla="*/ 0 w 1294525"/>
                <a:gd name="connsiteY4" fmla="*/ 805426 h 812570"/>
                <a:gd name="connsiteX0" fmla="*/ 0 w 1113550"/>
                <a:gd name="connsiteY0" fmla="*/ 795901 h 803045"/>
                <a:gd name="connsiteX1" fmla="*/ 754638 w 1113550"/>
                <a:gd name="connsiteY1" fmla="*/ 0 h 803045"/>
                <a:gd name="connsiteX2" fmla="*/ 1113550 w 1113550"/>
                <a:gd name="connsiteY2" fmla="*/ 4762 h 803045"/>
                <a:gd name="connsiteX3" fmla="*/ 404156 w 1113550"/>
                <a:gd name="connsiteY3" fmla="*/ 803045 h 803045"/>
                <a:gd name="connsiteX4" fmla="*/ 0 w 1113550"/>
                <a:gd name="connsiteY4" fmla="*/ 795901 h 803045"/>
                <a:gd name="connsiteX0" fmla="*/ 0 w 1073069"/>
                <a:gd name="connsiteY0" fmla="*/ 807807 h 807807"/>
                <a:gd name="connsiteX1" fmla="*/ 714157 w 1073069"/>
                <a:gd name="connsiteY1" fmla="*/ 0 h 807807"/>
                <a:gd name="connsiteX2" fmla="*/ 1073069 w 1073069"/>
                <a:gd name="connsiteY2" fmla="*/ 4762 h 807807"/>
                <a:gd name="connsiteX3" fmla="*/ 363675 w 1073069"/>
                <a:gd name="connsiteY3" fmla="*/ 803045 h 807807"/>
                <a:gd name="connsiteX4" fmla="*/ 0 w 1073069"/>
                <a:gd name="connsiteY4" fmla="*/ 807807 h 807807"/>
                <a:gd name="connsiteX0" fmla="*/ 0 w 1039732"/>
                <a:gd name="connsiteY0" fmla="*/ 807807 h 807807"/>
                <a:gd name="connsiteX1" fmla="*/ 680820 w 1039732"/>
                <a:gd name="connsiteY1" fmla="*/ 0 h 807807"/>
                <a:gd name="connsiteX2" fmla="*/ 1039732 w 1039732"/>
                <a:gd name="connsiteY2" fmla="*/ 4762 h 807807"/>
                <a:gd name="connsiteX3" fmla="*/ 330338 w 1039732"/>
                <a:gd name="connsiteY3" fmla="*/ 803045 h 807807"/>
                <a:gd name="connsiteX4" fmla="*/ 0 w 1039732"/>
                <a:gd name="connsiteY4" fmla="*/ 807807 h 80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9732" h="807807">
                  <a:moveTo>
                    <a:pt x="0" y="807807"/>
                  </a:moveTo>
                  <a:lnTo>
                    <a:pt x="680820" y="0"/>
                  </a:lnTo>
                  <a:lnTo>
                    <a:pt x="1039732" y="4762"/>
                  </a:lnTo>
                  <a:lnTo>
                    <a:pt x="330338" y="803045"/>
                  </a:lnTo>
                  <a:lnTo>
                    <a:pt x="0" y="807807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Parallelogram 30"/>
            <p:cNvSpPr/>
            <p:nvPr/>
          </p:nvSpPr>
          <p:spPr>
            <a:xfrm>
              <a:off x="27058008" y="16090386"/>
              <a:ext cx="1058782" cy="803045"/>
            </a:xfrm>
            <a:custGeom>
              <a:avLst/>
              <a:gdLst>
                <a:gd name="connsiteX0" fmla="*/ 0 w 580150"/>
                <a:gd name="connsiteY0" fmla="*/ 805426 h 805426"/>
                <a:gd name="connsiteX1" fmla="*/ 145038 w 580150"/>
                <a:gd name="connsiteY1" fmla="*/ 0 h 805426"/>
                <a:gd name="connsiteX2" fmla="*/ 580150 w 580150"/>
                <a:gd name="connsiteY2" fmla="*/ 0 h 805426"/>
                <a:gd name="connsiteX3" fmla="*/ 435113 w 580150"/>
                <a:gd name="connsiteY3" fmla="*/ 805426 h 805426"/>
                <a:gd name="connsiteX4" fmla="*/ 0 w 580150"/>
                <a:gd name="connsiteY4" fmla="*/ 805426 h 805426"/>
                <a:gd name="connsiteX0" fmla="*/ 0 w 1275475"/>
                <a:gd name="connsiteY0" fmla="*/ 814951 h 814951"/>
                <a:gd name="connsiteX1" fmla="*/ 145038 w 1275475"/>
                <a:gd name="connsiteY1" fmla="*/ 9525 h 814951"/>
                <a:gd name="connsiteX2" fmla="*/ 1275475 w 1275475"/>
                <a:gd name="connsiteY2" fmla="*/ 0 h 814951"/>
                <a:gd name="connsiteX3" fmla="*/ 435113 w 1275475"/>
                <a:gd name="connsiteY3" fmla="*/ 814951 h 814951"/>
                <a:gd name="connsiteX4" fmla="*/ 0 w 1275475"/>
                <a:gd name="connsiteY4" fmla="*/ 814951 h 814951"/>
                <a:gd name="connsiteX0" fmla="*/ 0 w 1275475"/>
                <a:gd name="connsiteY0" fmla="*/ 814951 h 814951"/>
                <a:gd name="connsiteX1" fmla="*/ 697488 w 1275475"/>
                <a:gd name="connsiteY1" fmla="*/ 19050 h 814951"/>
                <a:gd name="connsiteX2" fmla="*/ 1275475 w 1275475"/>
                <a:gd name="connsiteY2" fmla="*/ 0 h 814951"/>
                <a:gd name="connsiteX3" fmla="*/ 435113 w 1275475"/>
                <a:gd name="connsiteY3" fmla="*/ 814951 h 814951"/>
                <a:gd name="connsiteX4" fmla="*/ 0 w 1275475"/>
                <a:gd name="connsiteY4" fmla="*/ 814951 h 814951"/>
                <a:gd name="connsiteX0" fmla="*/ 0 w 1275475"/>
                <a:gd name="connsiteY0" fmla="*/ 814951 h 814951"/>
                <a:gd name="connsiteX1" fmla="*/ 754638 w 1275475"/>
                <a:gd name="connsiteY1" fmla="*/ 19050 h 814951"/>
                <a:gd name="connsiteX2" fmla="*/ 1275475 w 1275475"/>
                <a:gd name="connsiteY2" fmla="*/ 0 h 814951"/>
                <a:gd name="connsiteX3" fmla="*/ 435113 w 1275475"/>
                <a:gd name="connsiteY3" fmla="*/ 814951 h 814951"/>
                <a:gd name="connsiteX4" fmla="*/ 0 w 1275475"/>
                <a:gd name="connsiteY4" fmla="*/ 814951 h 814951"/>
                <a:gd name="connsiteX0" fmla="*/ 0 w 1294525"/>
                <a:gd name="connsiteY0" fmla="*/ 805426 h 805426"/>
                <a:gd name="connsiteX1" fmla="*/ 754638 w 1294525"/>
                <a:gd name="connsiteY1" fmla="*/ 9525 h 805426"/>
                <a:gd name="connsiteX2" fmla="*/ 1294525 w 1294525"/>
                <a:gd name="connsiteY2" fmla="*/ 0 h 805426"/>
                <a:gd name="connsiteX3" fmla="*/ 435113 w 1294525"/>
                <a:gd name="connsiteY3" fmla="*/ 805426 h 805426"/>
                <a:gd name="connsiteX4" fmla="*/ 0 w 1294525"/>
                <a:gd name="connsiteY4" fmla="*/ 805426 h 805426"/>
                <a:gd name="connsiteX0" fmla="*/ 0 w 1294525"/>
                <a:gd name="connsiteY0" fmla="*/ 805426 h 814951"/>
                <a:gd name="connsiteX1" fmla="*/ 754638 w 1294525"/>
                <a:gd name="connsiteY1" fmla="*/ 9525 h 814951"/>
                <a:gd name="connsiteX2" fmla="*/ 1294525 w 1294525"/>
                <a:gd name="connsiteY2" fmla="*/ 0 h 814951"/>
                <a:gd name="connsiteX3" fmla="*/ 473213 w 1294525"/>
                <a:gd name="connsiteY3" fmla="*/ 814951 h 814951"/>
                <a:gd name="connsiteX4" fmla="*/ 0 w 1294525"/>
                <a:gd name="connsiteY4" fmla="*/ 805426 h 814951"/>
                <a:gd name="connsiteX0" fmla="*/ 0 w 1294525"/>
                <a:gd name="connsiteY0" fmla="*/ 805426 h 812570"/>
                <a:gd name="connsiteX1" fmla="*/ 754638 w 1294525"/>
                <a:gd name="connsiteY1" fmla="*/ 9525 h 812570"/>
                <a:gd name="connsiteX2" fmla="*/ 1294525 w 1294525"/>
                <a:gd name="connsiteY2" fmla="*/ 0 h 812570"/>
                <a:gd name="connsiteX3" fmla="*/ 404156 w 1294525"/>
                <a:gd name="connsiteY3" fmla="*/ 812570 h 812570"/>
                <a:gd name="connsiteX4" fmla="*/ 0 w 1294525"/>
                <a:gd name="connsiteY4" fmla="*/ 805426 h 812570"/>
                <a:gd name="connsiteX0" fmla="*/ 0 w 1113550"/>
                <a:gd name="connsiteY0" fmla="*/ 795901 h 803045"/>
                <a:gd name="connsiteX1" fmla="*/ 754638 w 1113550"/>
                <a:gd name="connsiteY1" fmla="*/ 0 h 803045"/>
                <a:gd name="connsiteX2" fmla="*/ 1113550 w 1113550"/>
                <a:gd name="connsiteY2" fmla="*/ 4762 h 803045"/>
                <a:gd name="connsiteX3" fmla="*/ 404156 w 1113550"/>
                <a:gd name="connsiteY3" fmla="*/ 803045 h 803045"/>
                <a:gd name="connsiteX4" fmla="*/ 0 w 1113550"/>
                <a:gd name="connsiteY4" fmla="*/ 795901 h 803045"/>
                <a:gd name="connsiteX0" fmla="*/ 0 w 1073069"/>
                <a:gd name="connsiteY0" fmla="*/ 807807 h 807807"/>
                <a:gd name="connsiteX1" fmla="*/ 714157 w 1073069"/>
                <a:gd name="connsiteY1" fmla="*/ 0 h 807807"/>
                <a:gd name="connsiteX2" fmla="*/ 1073069 w 1073069"/>
                <a:gd name="connsiteY2" fmla="*/ 4762 h 807807"/>
                <a:gd name="connsiteX3" fmla="*/ 363675 w 1073069"/>
                <a:gd name="connsiteY3" fmla="*/ 803045 h 807807"/>
                <a:gd name="connsiteX4" fmla="*/ 0 w 1073069"/>
                <a:gd name="connsiteY4" fmla="*/ 807807 h 807807"/>
                <a:gd name="connsiteX0" fmla="*/ 0 w 1039732"/>
                <a:gd name="connsiteY0" fmla="*/ 807807 h 807807"/>
                <a:gd name="connsiteX1" fmla="*/ 680820 w 1039732"/>
                <a:gd name="connsiteY1" fmla="*/ 0 h 807807"/>
                <a:gd name="connsiteX2" fmla="*/ 1039732 w 1039732"/>
                <a:gd name="connsiteY2" fmla="*/ 4762 h 807807"/>
                <a:gd name="connsiteX3" fmla="*/ 330338 w 1039732"/>
                <a:gd name="connsiteY3" fmla="*/ 803045 h 807807"/>
                <a:gd name="connsiteX4" fmla="*/ 0 w 1039732"/>
                <a:gd name="connsiteY4" fmla="*/ 807807 h 807807"/>
                <a:gd name="connsiteX0" fmla="*/ 0 w 1058782"/>
                <a:gd name="connsiteY0" fmla="*/ 807807 h 807807"/>
                <a:gd name="connsiteX1" fmla="*/ 680820 w 1058782"/>
                <a:gd name="connsiteY1" fmla="*/ 0 h 807807"/>
                <a:gd name="connsiteX2" fmla="*/ 1058782 w 1058782"/>
                <a:gd name="connsiteY2" fmla="*/ 7143 h 807807"/>
                <a:gd name="connsiteX3" fmla="*/ 330338 w 1058782"/>
                <a:gd name="connsiteY3" fmla="*/ 803045 h 807807"/>
                <a:gd name="connsiteX4" fmla="*/ 0 w 1058782"/>
                <a:gd name="connsiteY4" fmla="*/ 807807 h 807807"/>
                <a:gd name="connsiteX0" fmla="*/ 0 w 1058782"/>
                <a:gd name="connsiteY0" fmla="*/ 800664 h 803045"/>
                <a:gd name="connsiteX1" fmla="*/ 680820 w 1058782"/>
                <a:gd name="connsiteY1" fmla="*/ 0 h 803045"/>
                <a:gd name="connsiteX2" fmla="*/ 1058782 w 1058782"/>
                <a:gd name="connsiteY2" fmla="*/ 7143 h 803045"/>
                <a:gd name="connsiteX3" fmla="*/ 330338 w 1058782"/>
                <a:gd name="connsiteY3" fmla="*/ 803045 h 803045"/>
                <a:gd name="connsiteX4" fmla="*/ 0 w 1058782"/>
                <a:gd name="connsiteY4" fmla="*/ 800664 h 80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782" h="803045">
                  <a:moveTo>
                    <a:pt x="0" y="800664"/>
                  </a:moveTo>
                  <a:lnTo>
                    <a:pt x="680820" y="0"/>
                  </a:lnTo>
                  <a:lnTo>
                    <a:pt x="1058782" y="7143"/>
                  </a:lnTo>
                  <a:lnTo>
                    <a:pt x="330338" y="803045"/>
                  </a:lnTo>
                  <a:lnTo>
                    <a:pt x="0" y="800664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Oval 61"/>
          <p:cNvSpPr/>
          <p:nvPr/>
        </p:nvSpPr>
        <p:spPr>
          <a:xfrm>
            <a:off x="22860255" y="13179622"/>
            <a:ext cx="881391" cy="897646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</a:rPr>
              <a:t>1</a:t>
            </a:r>
            <a:endParaRPr lang="en-US" sz="4400" b="1" dirty="0">
              <a:solidFill>
                <a:schemeClr val="tx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33395133" y="10377497"/>
            <a:ext cx="9613908" cy="5109279"/>
            <a:chOff x="33767485" y="24893594"/>
            <a:chExt cx="9613908" cy="5016758"/>
          </a:xfrm>
        </p:grpSpPr>
        <p:sp>
          <p:nvSpPr>
            <p:cNvPr id="64" name="TextBox 63"/>
            <p:cNvSpPr txBox="1"/>
            <p:nvPr/>
          </p:nvSpPr>
          <p:spPr>
            <a:xfrm>
              <a:off x="34831407" y="24893594"/>
              <a:ext cx="8549986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/>
                <a:t>Air from the chamber is pumped to the </a:t>
              </a:r>
              <a:r>
                <a:rPr lang="en-US" sz="4000" b="1" dirty="0" smtClean="0"/>
                <a:t>Infrared</a:t>
              </a:r>
              <a:r>
                <a:rPr lang="en-US" sz="4000" dirty="0" smtClean="0"/>
                <a:t> </a:t>
              </a:r>
              <a:r>
                <a:rPr lang="en-US" sz="4000" b="1" dirty="0" smtClean="0"/>
                <a:t>Gas</a:t>
              </a:r>
              <a:r>
                <a:rPr lang="en-US" sz="4000" dirty="0" smtClean="0"/>
                <a:t> </a:t>
              </a:r>
              <a:r>
                <a:rPr lang="en-US" sz="4000" b="1" dirty="0" smtClean="0"/>
                <a:t>Analyzer</a:t>
              </a:r>
              <a:r>
                <a:rPr lang="en-US" sz="4000" dirty="0" smtClean="0"/>
                <a:t> (IRGA)</a:t>
              </a:r>
            </a:p>
            <a:p>
              <a:r>
                <a:rPr lang="en-US" sz="4000" dirty="0" smtClean="0"/>
                <a:t>The IRGA measures which wavelengths of light are absorbed by infrared light in order to estimate GHG concentrations</a:t>
              </a:r>
            </a:p>
            <a:p>
              <a:r>
                <a:rPr lang="en-US" sz="4000" dirty="0" smtClean="0"/>
                <a:t>We calculate respiration as a rate:</a:t>
              </a:r>
              <a:br>
                <a:rPr lang="en-US" sz="4000" dirty="0" smtClean="0"/>
              </a:br>
              <a:r>
                <a:rPr lang="en-US" sz="4000" dirty="0" smtClean="0"/>
                <a:t>change in gas conc. </a:t>
              </a:r>
              <a:r>
                <a:rPr lang="en-US" sz="4000" dirty="0" smtClean="0"/>
                <a:t>/ </a:t>
              </a:r>
              <a:r>
                <a:rPr lang="en-US" sz="4000" dirty="0" smtClean="0"/>
                <a:t>change in </a:t>
              </a:r>
              <a:r>
                <a:rPr lang="en-US" sz="4000" dirty="0" smtClean="0"/>
                <a:t>time</a:t>
              </a:r>
            </a:p>
            <a:p>
              <a:endParaRPr lang="en-US" sz="4000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33767485" y="28061507"/>
              <a:ext cx="881391" cy="88139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4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33767485" y="26167353"/>
              <a:ext cx="881391" cy="88139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3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sp>
          <p:nvSpPr>
            <p:cNvPr id="67" name="Oval 66"/>
            <p:cNvSpPr/>
            <p:nvPr/>
          </p:nvSpPr>
          <p:spPr>
            <a:xfrm>
              <a:off x="33767485" y="24938726"/>
              <a:ext cx="881391" cy="88139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</a:rPr>
                <a:t>2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23937456" y="12685957"/>
            <a:ext cx="9167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As soil microbes respire, </a:t>
            </a:r>
            <a:r>
              <a:rPr lang="en-US" sz="4000" b="1" dirty="0" smtClean="0"/>
              <a:t>greenhouse gases</a:t>
            </a:r>
            <a:r>
              <a:rPr lang="en-US" sz="4000" dirty="0" smtClean="0"/>
              <a:t> (GHGs) accumulate in the chamber</a:t>
            </a:r>
            <a:r>
              <a:rPr lang="en-US" sz="4000" dirty="0" smtClean="0"/>
              <a:t>. GHGs like methane and CO</a:t>
            </a:r>
            <a:r>
              <a:rPr lang="en-US" sz="4000" baseline="-25000" dirty="0" smtClean="0"/>
              <a:t>2</a:t>
            </a:r>
            <a:r>
              <a:rPr lang="en-US" sz="4000" dirty="0" smtClean="0"/>
              <a:t> absorb solar radiation and contribute to global warming.</a:t>
            </a:r>
            <a:endParaRPr lang="en-US" sz="4000" dirty="0"/>
          </a:p>
        </p:txBody>
      </p:sp>
      <p:sp>
        <p:nvSpPr>
          <p:cNvPr id="37" name="Rectangle 36"/>
          <p:cNvSpPr/>
          <p:nvPr/>
        </p:nvSpPr>
        <p:spPr>
          <a:xfrm>
            <a:off x="23304443" y="9110292"/>
            <a:ext cx="9882624" cy="3409673"/>
          </a:xfrm>
          <a:custGeom>
            <a:avLst/>
            <a:gdLst>
              <a:gd name="connsiteX0" fmla="*/ 0 w 7620000"/>
              <a:gd name="connsiteY0" fmla="*/ 0 h 3884729"/>
              <a:gd name="connsiteX1" fmla="*/ 7620000 w 7620000"/>
              <a:gd name="connsiteY1" fmla="*/ 0 h 3884729"/>
              <a:gd name="connsiteX2" fmla="*/ 7620000 w 7620000"/>
              <a:gd name="connsiteY2" fmla="*/ 3884729 h 3884729"/>
              <a:gd name="connsiteX3" fmla="*/ 0 w 7620000"/>
              <a:gd name="connsiteY3" fmla="*/ 3884729 h 3884729"/>
              <a:gd name="connsiteX4" fmla="*/ 0 w 7620000"/>
              <a:gd name="connsiteY4" fmla="*/ 0 h 3884729"/>
              <a:gd name="connsiteX0" fmla="*/ 1104900 w 7620000"/>
              <a:gd name="connsiteY0" fmla="*/ 12700 h 3884729"/>
              <a:gd name="connsiteX1" fmla="*/ 7620000 w 7620000"/>
              <a:gd name="connsiteY1" fmla="*/ 0 h 3884729"/>
              <a:gd name="connsiteX2" fmla="*/ 7620000 w 7620000"/>
              <a:gd name="connsiteY2" fmla="*/ 3884729 h 3884729"/>
              <a:gd name="connsiteX3" fmla="*/ 0 w 7620000"/>
              <a:gd name="connsiteY3" fmla="*/ 3884729 h 3884729"/>
              <a:gd name="connsiteX4" fmla="*/ 1104900 w 7620000"/>
              <a:gd name="connsiteY4" fmla="*/ 12700 h 3884729"/>
              <a:gd name="connsiteX0" fmla="*/ 1104900 w 7620000"/>
              <a:gd name="connsiteY0" fmla="*/ 12700 h 3897429"/>
              <a:gd name="connsiteX1" fmla="*/ 7620000 w 7620000"/>
              <a:gd name="connsiteY1" fmla="*/ 0 h 3897429"/>
              <a:gd name="connsiteX2" fmla="*/ 6324600 w 7620000"/>
              <a:gd name="connsiteY2" fmla="*/ 3897429 h 3897429"/>
              <a:gd name="connsiteX3" fmla="*/ 0 w 7620000"/>
              <a:gd name="connsiteY3" fmla="*/ 3884729 h 3897429"/>
              <a:gd name="connsiteX4" fmla="*/ 1104900 w 7620000"/>
              <a:gd name="connsiteY4" fmla="*/ 12700 h 3897429"/>
              <a:gd name="connsiteX0" fmla="*/ 1104900 w 7294896"/>
              <a:gd name="connsiteY0" fmla="*/ 0 h 3884729"/>
              <a:gd name="connsiteX1" fmla="*/ 7294896 w 7294896"/>
              <a:gd name="connsiteY1" fmla="*/ 6350 h 3884729"/>
              <a:gd name="connsiteX2" fmla="*/ 6324600 w 7294896"/>
              <a:gd name="connsiteY2" fmla="*/ 3884729 h 3884729"/>
              <a:gd name="connsiteX3" fmla="*/ 0 w 7294896"/>
              <a:gd name="connsiteY3" fmla="*/ 3872029 h 3884729"/>
              <a:gd name="connsiteX4" fmla="*/ 1104900 w 7294896"/>
              <a:gd name="connsiteY4" fmla="*/ 0 h 3884729"/>
              <a:gd name="connsiteX0" fmla="*/ 1104900 w 7024099"/>
              <a:gd name="connsiteY0" fmla="*/ 31750 h 3916479"/>
              <a:gd name="connsiteX1" fmla="*/ 7024099 w 7024099"/>
              <a:gd name="connsiteY1" fmla="*/ 0 h 3916479"/>
              <a:gd name="connsiteX2" fmla="*/ 6324600 w 7024099"/>
              <a:gd name="connsiteY2" fmla="*/ 3916479 h 3916479"/>
              <a:gd name="connsiteX3" fmla="*/ 0 w 7024099"/>
              <a:gd name="connsiteY3" fmla="*/ 3903779 h 3916479"/>
              <a:gd name="connsiteX4" fmla="*/ 1104900 w 7024099"/>
              <a:gd name="connsiteY4" fmla="*/ 31750 h 3916479"/>
              <a:gd name="connsiteX0" fmla="*/ 563307 w 7024099"/>
              <a:gd name="connsiteY0" fmla="*/ 69850 h 3916479"/>
              <a:gd name="connsiteX1" fmla="*/ 7024099 w 7024099"/>
              <a:gd name="connsiteY1" fmla="*/ 0 h 3916479"/>
              <a:gd name="connsiteX2" fmla="*/ 6324600 w 7024099"/>
              <a:gd name="connsiteY2" fmla="*/ 3916479 h 3916479"/>
              <a:gd name="connsiteX3" fmla="*/ 0 w 7024099"/>
              <a:gd name="connsiteY3" fmla="*/ 3903779 h 3916479"/>
              <a:gd name="connsiteX4" fmla="*/ 563307 w 7024099"/>
              <a:gd name="connsiteY4" fmla="*/ 69850 h 3916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4099" h="3916479">
                <a:moveTo>
                  <a:pt x="563307" y="69850"/>
                </a:moveTo>
                <a:lnTo>
                  <a:pt x="7024099" y="0"/>
                </a:lnTo>
                <a:lnTo>
                  <a:pt x="6324600" y="3916479"/>
                </a:lnTo>
                <a:lnTo>
                  <a:pt x="0" y="3903779"/>
                </a:lnTo>
                <a:lnTo>
                  <a:pt x="563307" y="6985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28446692" y="9642282"/>
            <a:ext cx="3345457" cy="2388280"/>
          </a:xfrm>
          <a:prstGeom prst="can">
            <a:avLst>
              <a:gd name="adj" fmla="val 50000"/>
            </a:avLst>
          </a:prstGeom>
          <a:solidFill>
            <a:srgbClr val="72BEA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8569033" y="9731861"/>
            <a:ext cx="3075809" cy="986322"/>
          </a:xfrm>
          <a:prstGeom prst="ellipse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880" y="8918144"/>
            <a:ext cx="2564196" cy="1864187"/>
          </a:xfrm>
          <a:prstGeom prst="ellipse">
            <a:avLst/>
          </a:prstGeom>
        </p:spPr>
      </p:pic>
      <p:sp>
        <p:nvSpPr>
          <p:cNvPr id="50" name="Oval 49"/>
          <p:cNvSpPr/>
          <p:nvPr/>
        </p:nvSpPr>
        <p:spPr>
          <a:xfrm>
            <a:off x="29229670" y="8441355"/>
            <a:ext cx="1923500" cy="628428"/>
          </a:xfrm>
          <a:prstGeom prst="ellipse">
            <a:avLst/>
          </a:prstGeom>
          <a:solidFill>
            <a:srgbClr val="FFFFFF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24200549" y="7843244"/>
            <a:ext cx="2706566" cy="4269589"/>
          </a:xfrm>
          <a:custGeom>
            <a:avLst/>
            <a:gdLst>
              <a:gd name="connsiteX0" fmla="*/ 0 w 2693866"/>
              <a:gd name="connsiteY0" fmla="*/ 673467 h 4192274"/>
              <a:gd name="connsiteX1" fmla="*/ 2020400 w 2693866"/>
              <a:gd name="connsiteY1" fmla="*/ 673467 h 4192274"/>
              <a:gd name="connsiteX2" fmla="*/ 2020400 w 2693866"/>
              <a:gd name="connsiteY2" fmla="*/ 4192274 h 4192274"/>
              <a:gd name="connsiteX3" fmla="*/ 0 w 2693866"/>
              <a:gd name="connsiteY3" fmla="*/ 4192274 h 4192274"/>
              <a:gd name="connsiteX4" fmla="*/ 0 w 2693866"/>
              <a:gd name="connsiteY4" fmla="*/ 673467 h 4192274"/>
              <a:gd name="connsiteX0" fmla="*/ 2020400 w 2693866"/>
              <a:gd name="connsiteY0" fmla="*/ 673467 h 4192274"/>
              <a:gd name="connsiteX1" fmla="*/ 2693866 w 2693866"/>
              <a:gd name="connsiteY1" fmla="*/ 0 h 4192274"/>
              <a:gd name="connsiteX2" fmla="*/ 2693866 w 2693866"/>
              <a:gd name="connsiteY2" fmla="*/ 3518808 h 4192274"/>
              <a:gd name="connsiteX3" fmla="*/ 2020400 w 2693866"/>
              <a:gd name="connsiteY3" fmla="*/ 4192274 h 4192274"/>
              <a:gd name="connsiteX4" fmla="*/ 2020400 w 2693866"/>
              <a:gd name="connsiteY4" fmla="*/ 673467 h 4192274"/>
              <a:gd name="connsiteX0" fmla="*/ 0 w 2693866"/>
              <a:gd name="connsiteY0" fmla="*/ 673467 h 4192274"/>
              <a:gd name="connsiteX1" fmla="*/ 673467 w 2693866"/>
              <a:gd name="connsiteY1" fmla="*/ 0 h 4192274"/>
              <a:gd name="connsiteX2" fmla="*/ 2693866 w 2693866"/>
              <a:gd name="connsiteY2" fmla="*/ 0 h 4192274"/>
              <a:gd name="connsiteX3" fmla="*/ 2020400 w 2693866"/>
              <a:gd name="connsiteY3" fmla="*/ 673467 h 4192274"/>
              <a:gd name="connsiteX4" fmla="*/ 0 w 2693866"/>
              <a:gd name="connsiteY4" fmla="*/ 673467 h 4192274"/>
              <a:gd name="connsiteX0" fmla="*/ 0 w 2693866"/>
              <a:gd name="connsiteY0" fmla="*/ 673467 h 4192274"/>
              <a:gd name="connsiteX1" fmla="*/ 673467 w 2693866"/>
              <a:gd name="connsiteY1" fmla="*/ 0 h 4192274"/>
              <a:gd name="connsiteX2" fmla="*/ 2693866 w 2693866"/>
              <a:gd name="connsiteY2" fmla="*/ 0 h 4192274"/>
              <a:gd name="connsiteX3" fmla="*/ 2693866 w 2693866"/>
              <a:gd name="connsiteY3" fmla="*/ 3518808 h 4192274"/>
              <a:gd name="connsiteX4" fmla="*/ 2020400 w 2693866"/>
              <a:gd name="connsiteY4" fmla="*/ 4192274 h 4192274"/>
              <a:gd name="connsiteX5" fmla="*/ 0 w 2693866"/>
              <a:gd name="connsiteY5" fmla="*/ 4192274 h 4192274"/>
              <a:gd name="connsiteX6" fmla="*/ 0 w 2693866"/>
              <a:gd name="connsiteY6" fmla="*/ 673467 h 4192274"/>
              <a:gd name="connsiteX7" fmla="*/ 0 w 2693866"/>
              <a:gd name="connsiteY7" fmla="*/ 673467 h 4192274"/>
              <a:gd name="connsiteX8" fmla="*/ 2020400 w 2693866"/>
              <a:gd name="connsiteY8" fmla="*/ 673467 h 4192274"/>
              <a:gd name="connsiteX9" fmla="*/ 2693866 w 2693866"/>
              <a:gd name="connsiteY9" fmla="*/ 0 h 4192274"/>
              <a:gd name="connsiteX10" fmla="*/ 2020400 w 2693866"/>
              <a:gd name="connsiteY10" fmla="*/ 673467 h 4192274"/>
              <a:gd name="connsiteX11" fmla="*/ 2020400 w 2693866"/>
              <a:gd name="connsiteY11" fmla="*/ 4192274 h 4192274"/>
              <a:gd name="connsiteX0" fmla="*/ 0 w 2693866"/>
              <a:gd name="connsiteY0" fmla="*/ 673467 h 4192274"/>
              <a:gd name="connsiteX1" fmla="*/ 2020400 w 2693866"/>
              <a:gd name="connsiteY1" fmla="*/ 673467 h 4192274"/>
              <a:gd name="connsiteX2" fmla="*/ 2020400 w 2693866"/>
              <a:gd name="connsiteY2" fmla="*/ 4192274 h 4192274"/>
              <a:gd name="connsiteX3" fmla="*/ 0 w 2693866"/>
              <a:gd name="connsiteY3" fmla="*/ 4192274 h 4192274"/>
              <a:gd name="connsiteX4" fmla="*/ 0 w 2693866"/>
              <a:gd name="connsiteY4" fmla="*/ 673467 h 4192274"/>
              <a:gd name="connsiteX0" fmla="*/ 2020400 w 2693866"/>
              <a:gd name="connsiteY0" fmla="*/ 673467 h 4192274"/>
              <a:gd name="connsiteX1" fmla="*/ 2693866 w 2693866"/>
              <a:gd name="connsiteY1" fmla="*/ 0 h 4192274"/>
              <a:gd name="connsiteX2" fmla="*/ 2693866 w 2693866"/>
              <a:gd name="connsiteY2" fmla="*/ 3518808 h 4192274"/>
              <a:gd name="connsiteX3" fmla="*/ 2020400 w 2693866"/>
              <a:gd name="connsiteY3" fmla="*/ 4192274 h 4192274"/>
              <a:gd name="connsiteX4" fmla="*/ 2020400 w 2693866"/>
              <a:gd name="connsiteY4" fmla="*/ 673467 h 4192274"/>
              <a:gd name="connsiteX0" fmla="*/ 0 w 2693866"/>
              <a:gd name="connsiteY0" fmla="*/ 673467 h 4192274"/>
              <a:gd name="connsiteX1" fmla="*/ 673467 w 2693866"/>
              <a:gd name="connsiteY1" fmla="*/ 0 h 4192274"/>
              <a:gd name="connsiteX2" fmla="*/ 2693866 w 2693866"/>
              <a:gd name="connsiteY2" fmla="*/ 0 h 4192274"/>
              <a:gd name="connsiteX3" fmla="*/ 2020400 w 2693866"/>
              <a:gd name="connsiteY3" fmla="*/ 673467 h 4192274"/>
              <a:gd name="connsiteX4" fmla="*/ 0 w 2693866"/>
              <a:gd name="connsiteY4" fmla="*/ 673467 h 4192274"/>
              <a:gd name="connsiteX0" fmla="*/ 0 w 2693866"/>
              <a:gd name="connsiteY0" fmla="*/ 673467 h 4192274"/>
              <a:gd name="connsiteX1" fmla="*/ 673467 w 2693866"/>
              <a:gd name="connsiteY1" fmla="*/ 0 h 4192274"/>
              <a:gd name="connsiteX2" fmla="*/ 2693866 w 2693866"/>
              <a:gd name="connsiteY2" fmla="*/ 0 h 4192274"/>
              <a:gd name="connsiteX3" fmla="*/ 2693866 w 2693866"/>
              <a:gd name="connsiteY3" fmla="*/ 2756808 h 4192274"/>
              <a:gd name="connsiteX4" fmla="*/ 2020400 w 2693866"/>
              <a:gd name="connsiteY4" fmla="*/ 4192274 h 4192274"/>
              <a:gd name="connsiteX5" fmla="*/ 0 w 2693866"/>
              <a:gd name="connsiteY5" fmla="*/ 4192274 h 4192274"/>
              <a:gd name="connsiteX6" fmla="*/ 0 w 2693866"/>
              <a:gd name="connsiteY6" fmla="*/ 673467 h 4192274"/>
              <a:gd name="connsiteX7" fmla="*/ 0 w 2693866"/>
              <a:gd name="connsiteY7" fmla="*/ 673467 h 4192274"/>
              <a:gd name="connsiteX8" fmla="*/ 2020400 w 2693866"/>
              <a:gd name="connsiteY8" fmla="*/ 673467 h 4192274"/>
              <a:gd name="connsiteX9" fmla="*/ 2693866 w 2693866"/>
              <a:gd name="connsiteY9" fmla="*/ 0 h 4192274"/>
              <a:gd name="connsiteX10" fmla="*/ 2020400 w 2693866"/>
              <a:gd name="connsiteY10" fmla="*/ 673467 h 4192274"/>
              <a:gd name="connsiteX11" fmla="*/ 2020400 w 2693866"/>
              <a:gd name="connsiteY11" fmla="*/ 4192274 h 4192274"/>
              <a:gd name="connsiteX0" fmla="*/ 0 w 2706566"/>
              <a:gd name="connsiteY0" fmla="*/ 673467 h 4192274"/>
              <a:gd name="connsiteX1" fmla="*/ 2020400 w 2706566"/>
              <a:gd name="connsiteY1" fmla="*/ 673467 h 4192274"/>
              <a:gd name="connsiteX2" fmla="*/ 2020400 w 2706566"/>
              <a:gd name="connsiteY2" fmla="*/ 4192274 h 4192274"/>
              <a:gd name="connsiteX3" fmla="*/ 0 w 2706566"/>
              <a:gd name="connsiteY3" fmla="*/ 4192274 h 4192274"/>
              <a:gd name="connsiteX4" fmla="*/ 0 w 2706566"/>
              <a:gd name="connsiteY4" fmla="*/ 673467 h 4192274"/>
              <a:gd name="connsiteX0" fmla="*/ 2020400 w 2706566"/>
              <a:gd name="connsiteY0" fmla="*/ 673467 h 4192274"/>
              <a:gd name="connsiteX1" fmla="*/ 2693866 w 2706566"/>
              <a:gd name="connsiteY1" fmla="*/ 0 h 4192274"/>
              <a:gd name="connsiteX2" fmla="*/ 2706566 w 2706566"/>
              <a:gd name="connsiteY2" fmla="*/ 2756808 h 4192274"/>
              <a:gd name="connsiteX3" fmla="*/ 2020400 w 2706566"/>
              <a:gd name="connsiteY3" fmla="*/ 4192274 h 4192274"/>
              <a:gd name="connsiteX4" fmla="*/ 2020400 w 2706566"/>
              <a:gd name="connsiteY4" fmla="*/ 673467 h 4192274"/>
              <a:gd name="connsiteX0" fmla="*/ 0 w 2706566"/>
              <a:gd name="connsiteY0" fmla="*/ 673467 h 4192274"/>
              <a:gd name="connsiteX1" fmla="*/ 673467 w 2706566"/>
              <a:gd name="connsiteY1" fmla="*/ 0 h 4192274"/>
              <a:gd name="connsiteX2" fmla="*/ 2693866 w 2706566"/>
              <a:gd name="connsiteY2" fmla="*/ 0 h 4192274"/>
              <a:gd name="connsiteX3" fmla="*/ 2020400 w 2706566"/>
              <a:gd name="connsiteY3" fmla="*/ 673467 h 4192274"/>
              <a:gd name="connsiteX4" fmla="*/ 0 w 2706566"/>
              <a:gd name="connsiteY4" fmla="*/ 673467 h 4192274"/>
              <a:gd name="connsiteX0" fmla="*/ 0 w 2706566"/>
              <a:gd name="connsiteY0" fmla="*/ 673467 h 4192274"/>
              <a:gd name="connsiteX1" fmla="*/ 673467 w 2706566"/>
              <a:gd name="connsiteY1" fmla="*/ 0 h 4192274"/>
              <a:gd name="connsiteX2" fmla="*/ 2693866 w 2706566"/>
              <a:gd name="connsiteY2" fmla="*/ 0 h 4192274"/>
              <a:gd name="connsiteX3" fmla="*/ 2693866 w 2706566"/>
              <a:gd name="connsiteY3" fmla="*/ 2756808 h 4192274"/>
              <a:gd name="connsiteX4" fmla="*/ 2020400 w 2706566"/>
              <a:gd name="connsiteY4" fmla="*/ 4192274 h 4192274"/>
              <a:gd name="connsiteX5" fmla="*/ 0 w 2706566"/>
              <a:gd name="connsiteY5" fmla="*/ 4192274 h 4192274"/>
              <a:gd name="connsiteX6" fmla="*/ 0 w 2706566"/>
              <a:gd name="connsiteY6" fmla="*/ 673467 h 4192274"/>
              <a:gd name="connsiteX7" fmla="*/ 0 w 2706566"/>
              <a:gd name="connsiteY7" fmla="*/ 673467 h 4192274"/>
              <a:gd name="connsiteX8" fmla="*/ 2020400 w 2706566"/>
              <a:gd name="connsiteY8" fmla="*/ 673467 h 4192274"/>
              <a:gd name="connsiteX9" fmla="*/ 2693866 w 2706566"/>
              <a:gd name="connsiteY9" fmla="*/ 0 h 4192274"/>
              <a:gd name="connsiteX10" fmla="*/ 2020400 w 2706566"/>
              <a:gd name="connsiteY10" fmla="*/ 673467 h 4192274"/>
              <a:gd name="connsiteX11" fmla="*/ 2020400 w 2706566"/>
              <a:gd name="connsiteY11" fmla="*/ 4192274 h 419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06566" h="4192274" stroke="0" extrusionOk="0">
                <a:moveTo>
                  <a:pt x="0" y="673467"/>
                </a:moveTo>
                <a:lnTo>
                  <a:pt x="2020400" y="673467"/>
                </a:lnTo>
                <a:lnTo>
                  <a:pt x="2020400" y="4192274"/>
                </a:lnTo>
                <a:lnTo>
                  <a:pt x="0" y="4192274"/>
                </a:lnTo>
                <a:lnTo>
                  <a:pt x="0" y="673467"/>
                </a:lnTo>
                <a:close/>
              </a:path>
              <a:path w="2706566" h="4192274" fill="darkenLess" stroke="0" extrusionOk="0">
                <a:moveTo>
                  <a:pt x="2020400" y="673467"/>
                </a:moveTo>
                <a:lnTo>
                  <a:pt x="2693866" y="0"/>
                </a:lnTo>
                <a:cubicBezTo>
                  <a:pt x="2698099" y="918936"/>
                  <a:pt x="2702333" y="1837872"/>
                  <a:pt x="2706566" y="2756808"/>
                </a:cubicBezTo>
                <a:lnTo>
                  <a:pt x="2020400" y="4192274"/>
                </a:lnTo>
                <a:lnTo>
                  <a:pt x="2020400" y="673467"/>
                </a:lnTo>
                <a:close/>
              </a:path>
              <a:path w="2706566" h="4192274" fill="lightenLess" stroke="0" extrusionOk="0">
                <a:moveTo>
                  <a:pt x="0" y="673467"/>
                </a:moveTo>
                <a:lnTo>
                  <a:pt x="673467" y="0"/>
                </a:lnTo>
                <a:lnTo>
                  <a:pt x="2693866" y="0"/>
                </a:lnTo>
                <a:lnTo>
                  <a:pt x="2020400" y="673467"/>
                </a:lnTo>
                <a:lnTo>
                  <a:pt x="0" y="673467"/>
                </a:lnTo>
                <a:close/>
              </a:path>
              <a:path w="2706566" h="4192274" fill="none" extrusionOk="0">
                <a:moveTo>
                  <a:pt x="0" y="673467"/>
                </a:moveTo>
                <a:lnTo>
                  <a:pt x="673467" y="0"/>
                </a:lnTo>
                <a:lnTo>
                  <a:pt x="2693866" y="0"/>
                </a:lnTo>
                <a:lnTo>
                  <a:pt x="2693866" y="2756808"/>
                </a:lnTo>
                <a:lnTo>
                  <a:pt x="2020400" y="4192274"/>
                </a:lnTo>
                <a:lnTo>
                  <a:pt x="0" y="4192274"/>
                </a:lnTo>
                <a:lnTo>
                  <a:pt x="0" y="673467"/>
                </a:lnTo>
                <a:close/>
                <a:moveTo>
                  <a:pt x="0" y="673467"/>
                </a:moveTo>
                <a:lnTo>
                  <a:pt x="2020400" y="673467"/>
                </a:lnTo>
                <a:lnTo>
                  <a:pt x="2693866" y="0"/>
                </a:lnTo>
                <a:moveTo>
                  <a:pt x="2020400" y="673467"/>
                </a:moveTo>
                <a:lnTo>
                  <a:pt x="2020400" y="4192274"/>
                </a:lnTo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n 43"/>
          <p:cNvSpPr/>
          <p:nvPr/>
        </p:nvSpPr>
        <p:spPr>
          <a:xfrm>
            <a:off x="25190457" y="7572459"/>
            <a:ext cx="762000" cy="737250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an 44"/>
          <p:cNvSpPr/>
          <p:nvPr/>
        </p:nvSpPr>
        <p:spPr>
          <a:xfrm>
            <a:off x="25466682" y="7175420"/>
            <a:ext cx="209550" cy="532431"/>
          </a:xfrm>
          <a:prstGeom prst="can">
            <a:avLst/>
          </a:prstGeom>
          <a:solidFill>
            <a:schemeClr val="bg2">
              <a:lumMod val="9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an 45"/>
          <p:cNvSpPr/>
          <p:nvPr/>
        </p:nvSpPr>
        <p:spPr>
          <a:xfrm>
            <a:off x="24263194" y="7005325"/>
            <a:ext cx="2581275" cy="232816"/>
          </a:xfrm>
          <a:prstGeom prst="can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ounded Rectangle 51"/>
          <p:cNvSpPr/>
          <p:nvPr/>
        </p:nvSpPr>
        <p:spPr>
          <a:xfrm>
            <a:off x="24422810" y="8834830"/>
            <a:ext cx="1529647" cy="283445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4565241" y="9058278"/>
            <a:ext cx="433123" cy="4411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25366963" y="9473542"/>
            <a:ext cx="672202" cy="141722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5468790" y="9567801"/>
            <a:ext cx="353365" cy="35988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5468790" y="10438362"/>
            <a:ext cx="353365" cy="35988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4588239" y="10916761"/>
            <a:ext cx="433123" cy="44111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25469902" y="10004197"/>
            <a:ext cx="353365" cy="35988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hord 48"/>
          <p:cNvSpPr/>
          <p:nvPr/>
        </p:nvSpPr>
        <p:spPr>
          <a:xfrm rot="6819450">
            <a:off x="28217680" y="8501575"/>
            <a:ext cx="4237763" cy="4188069"/>
          </a:xfrm>
          <a:custGeom>
            <a:avLst/>
            <a:gdLst>
              <a:gd name="connsiteX0" fmla="*/ 4701562 w 5692218"/>
              <a:gd name="connsiteY0" fmla="*/ 4303987 h 4895672"/>
              <a:gd name="connsiteX1" fmla="*/ 1580020 w 5692218"/>
              <a:gd name="connsiteY1" fmla="*/ 4640131 h 4895672"/>
              <a:gd name="connsiteX2" fmla="*/ 128878 w 5692218"/>
              <a:gd name="connsiteY2" fmla="*/ 1719573 h 4895672"/>
              <a:gd name="connsiteX3" fmla="*/ 2846109 w 5692218"/>
              <a:gd name="connsiteY3" fmla="*/ 0 h 4895672"/>
              <a:gd name="connsiteX4" fmla="*/ 4701562 w 5692218"/>
              <a:gd name="connsiteY4" fmla="*/ 4303987 h 4895672"/>
              <a:gd name="connsiteX0" fmla="*/ 4484259 w 4484259"/>
              <a:gd name="connsiteY0" fmla="*/ 3898719 h 4767804"/>
              <a:gd name="connsiteX1" fmla="*/ 1540257 w 4484259"/>
              <a:gd name="connsiteY1" fmla="*/ 4640131 h 4767804"/>
              <a:gd name="connsiteX2" fmla="*/ 89115 w 4484259"/>
              <a:gd name="connsiteY2" fmla="*/ 1719573 h 4767804"/>
              <a:gd name="connsiteX3" fmla="*/ 2806346 w 4484259"/>
              <a:gd name="connsiteY3" fmla="*/ 0 h 4767804"/>
              <a:gd name="connsiteX4" fmla="*/ 4484259 w 4484259"/>
              <a:gd name="connsiteY4" fmla="*/ 3898719 h 4767804"/>
              <a:gd name="connsiteX0" fmla="*/ 4484259 w 4484259"/>
              <a:gd name="connsiteY0" fmla="*/ 3898719 h 4769651"/>
              <a:gd name="connsiteX1" fmla="*/ 1540257 w 4484259"/>
              <a:gd name="connsiteY1" fmla="*/ 4640131 h 4769651"/>
              <a:gd name="connsiteX2" fmla="*/ 89115 w 4484259"/>
              <a:gd name="connsiteY2" fmla="*/ 1719573 h 4769651"/>
              <a:gd name="connsiteX3" fmla="*/ 2806346 w 4484259"/>
              <a:gd name="connsiteY3" fmla="*/ 0 h 4769651"/>
              <a:gd name="connsiteX4" fmla="*/ 4484259 w 4484259"/>
              <a:gd name="connsiteY4" fmla="*/ 3898719 h 4769651"/>
              <a:gd name="connsiteX0" fmla="*/ 4509018 w 4509018"/>
              <a:gd name="connsiteY0" fmla="*/ 3898719 h 4576129"/>
              <a:gd name="connsiteX1" fmla="*/ 1233856 w 4509018"/>
              <a:gd name="connsiteY1" fmla="*/ 4398769 h 4576129"/>
              <a:gd name="connsiteX2" fmla="*/ 113874 w 4509018"/>
              <a:gd name="connsiteY2" fmla="*/ 1719573 h 4576129"/>
              <a:gd name="connsiteX3" fmla="*/ 2831105 w 4509018"/>
              <a:gd name="connsiteY3" fmla="*/ 0 h 4576129"/>
              <a:gd name="connsiteX4" fmla="*/ 4509018 w 4509018"/>
              <a:gd name="connsiteY4" fmla="*/ 3898719 h 4576129"/>
              <a:gd name="connsiteX0" fmla="*/ 4221197 w 4221197"/>
              <a:gd name="connsiteY0" fmla="*/ 3765429 h 4537034"/>
              <a:gd name="connsiteX1" fmla="*/ 1229848 w 4221197"/>
              <a:gd name="connsiteY1" fmla="*/ 4398769 h 4537034"/>
              <a:gd name="connsiteX2" fmla="*/ 109866 w 4221197"/>
              <a:gd name="connsiteY2" fmla="*/ 1719573 h 4537034"/>
              <a:gd name="connsiteX3" fmla="*/ 2827097 w 4221197"/>
              <a:gd name="connsiteY3" fmla="*/ 0 h 4537034"/>
              <a:gd name="connsiteX4" fmla="*/ 4221197 w 4221197"/>
              <a:gd name="connsiteY4" fmla="*/ 3765429 h 4537034"/>
              <a:gd name="connsiteX0" fmla="*/ 4221197 w 4221197"/>
              <a:gd name="connsiteY0" fmla="*/ 3718085 h 4489690"/>
              <a:gd name="connsiteX1" fmla="*/ 1229848 w 4221197"/>
              <a:gd name="connsiteY1" fmla="*/ 4351425 h 4489690"/>
              <a:gd name="connsiteX2" fmla="*/ 109866 w 4221197"/>
              <a:gd name="connsiteY2" fmla="*/ 1672229 h 4489690"/>
              <a:gd name="connsiteX3" fmla="*/ 2719026 w 4221197"/>
              <a:gd name="connsiteY3" fmla="*/ 0 h 4489690"/>
              <a:gd name="connsiteX4" fmla="*/ 4221197 w 4221197"/>
              <a:gd name="connsiteY4" fmla="*/ 3718085 h 4489690"/>
              <a:gd name="connsiteX0" fmla="*/ 4221197 w 4221197"/>
              <a:gd name="connsiteY0" fmla="*/ 3718085 h 4489690"/>
              <a:gd name="connsiteX1" fmla="*/ 1229848 w 4221197"/>
              <a:gd name="connsiteY1" fmla="*/ 4351425 h 4489690"/>
              <a:gd name="connsiteX2" fmla="*/ 109866 w 4221197"/>
              <a:gd name="connsiteY2" fmla="*/ 1672229 h 4489690"/>
              <a:gd name="connsiteX3" fmla="*/ 2719026 w 4221197"/>
              <a:gd name="connsiteY3" fmla="*/ 0 h 4489690"/>
              <a:gd name="connsiteX4" fmla="*/ 4221197 w 4221197"/>
              <a:gd name="connsiteY4" fmla="*/ 3718085 h 4489690"/>
              <a:gd name="connsiteX0" fmla="*/ 4172763 w 4172763"/>
              <a:gd name="connsiteY0" fmla="*/ 3718085 h 4470413"/>
              <a:gd name="connsiteX1" fmla="*/ 1181414 w 4172763"/>
              <a:gd name="connsiteY1" fmla="*/ 4351425 h 4470413"/>
              <a:gd name="connsiteX2" fmla="*/ 113922 w 4172763"/>
              <a:gd name="connsiteY2" fmla="*/ 1939062 h 4470413"/>
              <a:gd name="connsiteX3" fmla="*/ 2670592 w 4172763"/>
              <a:gd name="connsiteY3" fmla="*/ 0 h 4470413"/>
              <a:gd name="connsiteX4" fmla="*/ 4172763 w 4172763"/>
              <a:gd name="connsiteY4" fmla="*/ 3718085 h 4470413"/>
              <a:gd name="connsiteX0" fmla="*/ 4172763 w 4172763"/>
              <a:gd name="connsiteY0" fmla="*/ 3483722 h 4236050"/>
              <a:gd name="connsiteX1" fmla="*/ 1181414 w 4172763"/>
              <a:gd name="connsiteY1" fmla="*/ 4117062 h 4236050"/>
              <a:gd name="connsiteX2" fmla="*/ 113922 w 4172763"/>
              <a:gd name="connsiteY2" fmla="*/ 1704699 h 4236050"/>
              <a:gd name="connsiteX3" fmla="*/ 2678185 w 4172763"/>
              <a:gd name="connsiteY3" fmla="*/ 0 h 4236050"/>
              <a:gd name="connsiteX4" fmla="*/ 4172763 w 4172763"/>
              <a:gd name="connsiteY4" fmla="*/ 3483722 h 4236050"/>
              <a:gd name="connsiteX0" fmla="*/ 4172763 w 4172763"/>
              <a:gd name="connsiteY0" fmla="*/ 3483722 h 4236050"/>
              <a:gd name="connsiteX1" fmla="*/ 1181414 w 4172763"/>
              <a:gd name="connsiteY1" fmla="*/ 4117062 h 4236050"/>
              <a:gd name="connsiteX2" fmla="*/ 113922 w 4172763"/>
              <a:gd name="connsiteY2" fmla="*/ 1704699 h 4236050"/>
              <a:gd name="connsiteX3" fmla="*/ 2678185 w 4172763"/>
              <a:gd name="connsiteY3" fmla="*/ 0 h 4236050"/>
              <a:gd name="connsiteX4" fmla="*/ 4172763 w 4172763"/>
              <a:gd name="connsiteY4" fmla="*/ 3483722 h 4236050"/>
              <a:gd name="connsiteX0" fmla="*/ 4249528 w 4249528"/>
              <a:gd name="connsiteY0" fmla="*/ 3483722 h 4228867"/>
              <a:gd name="connsiteX1" fmla="*/ 1258179 w 4249528"/>
              <a:gd name="connsiteY1" fmla="*/ 4117062 h 4228867"/>
              <a:gd name="connsiteX2" fmla="*/ 107628 w 4249528"/>
              <a:gd name="connsiteY2" fmla="*/ 1804470 h 4228867"/>
              <a:gd name="connsiteX3" fmla="*/ 2754950 w 4249528"/>
              <a:gd name="connsiteY3" fmla="*/ 0 h 4228867"/>
              <a:gd name="connsiteX4" fmla="*/ 4249528 w 4249528"/>
              <a:gd name="connsiteY4" fmla="*/ 3483722 h 4228867"/>
              <a:gd name="connsiteX0" fmla="*/ 4161024 w 4161024"/>
              <a:gd name="connsiteY0" fmla="*/ 3284304 h 4188069"/>
              <a:gd name="connsiteX1" fmla="*/ 1257037 w 4161024"/>
              <a:gd name="connsiteY1" fmla="*/ 4117062 h 4188069"/>
              <a:gd name="connsiteX2" fmla="*/ 106486 w 4161024"/>
              <a:gd name="connsiteY2" fmla="*/ 1804470 h 4188069"/>
              <a:gd name="connsiteX3" fmla="*/ 2753808 w 4161024"/>
              <a:gd name="connsiteY3" fmla="*/ 0 h 4188069"/>
              <a:gd name="connsiteX4" fmla="*/ 4161024 w 4161024"/>
              <a:gd name="connsiteY4" fmla="*/ 3284304 h 4188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1024" h="4188069">
                <a:moveTo>
                  <a:pt x="4161024" y="3284304"/>
                </a:moveTo>
                <a:cubicBezTo>
                  <a:pt x="3041952" y="3939338"/>
                  <a:pt x="1932793" y="4363701"/>
                  <a:pt x="1257037" y="4117062"/>
                </a:cubicBezTo>
                <a:cubicBezTo>
                  <a:pt x="581281" y="3870423"/>
                  <a:pt x="-309436" y="2952392"/>
                  <a:pt x="106486" y="1804470"/>
                </a:cubicBezTo>
                <a:cubicBezTo>
                  <a:pt x="477093" y="781616"/>
                  <a:pt x="1081902" y="746955"/>
                  <a:pt x="2753808" y="0"/>
                </a:cubicBezTo>
                <a:lnTo>
                  <a:pt x="4161024" y="3284304"/>
                </a:lnTo>
                <a:close/>
              </a:path>
            </a:pathLst>
          </a:custGeom>
          <a:solidFill>
            <a:srgbClr val="FFFFFF">
              <a:alpha val="54902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28446691" y="8912688"/>
            <a:ext cx="3394535" cy="1299566"/>
            <a:chOff x="28819043" y="23420313"/>
            <a:chExt cx="3394535" cy="1276033"/>
          </a:xfrm>
        </p:grpSpPr>
        <p:sp>
          <p:nvSpPr>
            <p:cNvPr id="63" name="TextBox 62"/>
            <p:cNvSpPr txBox="1"/>
            <p:nvPr/>
          </p:nvSpPr>
          <p:spPr>
            <a:xfrm>
              <a:off x="29211318" y="23420313"/>
              <a:ext cx="9338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CO</a:t>
              </a:r>
              <a:r>
                <a:rPr lang="en-US" sz="3200" b="1" baseline="-25000" dirty="0" smtClean="0"/>
                <a:t>2</a:t>
              </a:r>
              <a:endParaRPr lang="en-US" sz="3200" b="1" baseline="-250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0446033" y="24090112"/>
              <a:ext cx="12387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H</a:t>
              </a:r>
              <a:r>
                <a:rPr lang="en-US" sz="3200" b="1" baseline="-25000" dirty="0" smtClean="0"/>
                <a:t>2</a:t>
              </a:r>
              <a:r>
                <a:rPr lang="en-US" sz="3200" b="1" dirty="0" smtClean="0"/>
                <a:t>O</a:t>
              </a:r>
              <a:endParaRPr lang="en-US" sz="3200" b="1" baseline="-250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1435786" y="23654849"/>
              <a:ext cx="777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CH</a:t>
              </a:r>
              <a:r>
                <a:rPr lang="en-US" sz="3200" b="1" baseline="-25000" dirty="0" smtClean="0"/>
                <a:t>4</a:t>
              </a:r>
              <a:endParaRPr lang="en-US" sz="3200" b="1" baseline="-250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8819043" y="24173126"/>
              <a:ext cx="811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N</a:t>
              </a:r>
              <a:r>
                <a:rPr lang="en-US" sz="3200" b="1" baseline="-25000" dirty="0" smtClean="0"/>
                <a:t>2</a:t>
              </a:r>
              <a:r>
                <a:rPr lang="en-US" sz="2800" b="1" dirty="0" smtClean="0"/>
                <a:t>O</a:t>
              </a:r>
              <a:endParaRPr lang="en-US" sz="2800" b="1" baseline="-25000" dirty="0"/>
            </a:p>
          </p:txBody>
        </p:sp>
      </p:grpSp>
      <p:sp>
        <p:nvSpPr>
          <p:cNvPr id="84" name="Oval 83"/>
          <p:cNvSpPr/>
          <p:nvPr/>
        </p:nvSpPr>
        <p:spPr>
          <a:xfrm>
            <a:off x="29731333" y="8532582"/>
            <a:ext cx="920174" cy="38055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/>
          <p:cNvGrpSpPr/>
          <p:nvPr/>
        </p:nvGrpSpPr>
        <p:grpSpPr>
          <a:xfrm>
            <a:off x="26888701" y="6802869"/>
            <a:ext cx="10902447" cy="2806725"/>
            <a:chOff x="27261053" y="21348700"/>
            <a:chExt cx="10902447" cy="2755900"/>
          </a:xfrm>
        </p:grpSpPr>
        <p:grpSp>
          <p:nvGrpSpPr>
            <p:cNvPr id="88" name="Group 87"/>
            <p:cNvGrpSpPr/>
            <p:nvPr/>
          </p:nvGrpSpPr>
          <p:grpSpPr>
            <a:xfrm>
              <a:off x="27261053" y="22383750"/>
              <a:ext cx="1999747" cy="857250"/>
              <a:chOff x="27261053" y="22383750"/>
              <a:chExt cx="1999747" cy="857250"/>
            </a:xfrm>
          </p:grpSpPr>
          <p:sp>
            <p:nvSpPr>
              <p:cNvPr id="85" name="Freeform 84"/>
              <p:cNvSpPr/>
              <p:nvPr/>
            </p:nvSpPr>
            <p:spPr>
              <a:xfrm>
                <a:off x="27261053" y="22745700"/>
                <a:ext cx="1237747" cy="495300"/>
              </a:xfrm>
              <a:custGeom>
                <a:avLst/>
                <a:gdLst>
                  <a:gd name="connsiteX0" fmla="*/ 0 w 1219200"/>
                  <a:gd name="connsiteY0" fmla="*/ 495300 h 495300"/>
                  <a:gd name="connsiteX1" fmla="*/ 95250 w 1219200"/>
                  <a:gd name="connsiteY1" fmla="*/ 476250 h 495300"/>
                  <a:gd name="connsiteX2" fmla="*/ 152400 w 1219200"/>
                  <a:gd name="connsiteY2" fmla="*/ 457200 h 495300"/>
                  <a:gd name="connsiteX3" fmla="*/ 323850 w 1219200"/>
                  <a:gd name="connsiteY3" fmla="*/ 419100 h 495300"/>
                  <a:gd name="connsiteX4" fmla="*/ 381000 w 1219200"/>
                  <a:gd name="connsiteY4" fmla="*/ 381000 h 495300"/>
                  <a:gd name="connsiteX5" fmla="*/ 419100 w 1219200"/>
                  <a:gd name="connsiteY5" fmla="*/ 323850 h 495300"/>
                  <a:gd name="connsiteX6" fmla="*/ 476250 w 1219200"/>
                  <a:gd name="connsiteY6" fmla="*/ 266700 h 495300"/>
                  <a:gd name="connsiteX7" fmla="*/ 495300 w 1219200"/>
                  <a:gd name="connsiteY7" fmla="*/ 209550 h 495300"/>
                  <a:gd name="connsiteX8" fmla="*/ 533400 w 1219200"/>
                  <a:gd name="connsiteY8" fmla="*/ 152400 h 495300"/>
                  <a:gd name="connsiteX9" fmla="*/ 571500 w 1219200"/>
                  <a:gd name="connsiteY9" fmla="*/ 38100 h 495300"/>
                  <a:gd name="connsiteX10" fmla="*/ 685800 w 1219200"/>
                  <a:gd name="connsiteY10" fmla="*/ 0 h 495300"/>
                  <a:gd name="connsiteX11" fmla="*/ 838200 w 1219200"/>
                  <a:gd name="connsiteY11" fmla="*/ 19050 h 495300"/>
                  <a:gd name="connsiteX12" fmla="*/ 895350 w 1219200"/>
                  <a:gd name="connsiteY12" fmla="*/ 38100 h 495300"/>
                  <a:gd name="connsiteX13" fmla="*/ 914400 w 1219200"/>
                  <a:gd name="connsiteY13" fmla="*/ 95250 h 495300"/>
                  <a:gd name="connsiteX14" fmla="*/ 1219200 w 1219200"/>
                  <a:gd name="connsiteY14" fmla="*/ 13335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219200" h="495300">
                    <a:moveTo>
                      <a:pt x="0" y="495300"/>
                    </a:moveTo>
                    <a:cubicBezTo>
                      <a:pt x="31750" y="488950"/>
                      <a:pt x="63838" y="484103"/>
                      <a:pt x="95250" y="476250"/>
                    </a:cubicBezTo>
                    <a:cubicBezTo>
                      <a:pt x="114731" y="471380"/>
                      <a:pt x="132798" y="461556"/>
                      <a:pt x="152400" y="457200"/>
                    </a:cubicBezTo>
                    <a:cubicBezTo>
                      <a:pt x="205080" y="445493"/>
                      <a:pt x="272389" y="444831"/>
                      <a:pt x="323850" y="419100"/>
                    </a:cubicBezTo>
                    <a:cubicBezTo>
                      <a:pt x="344328" y="408861"/>
                      <a:pt x="361950" y="393700"/>
                      <a:pt x="381000" y="381000"/>
                    </a:cubicBezTo>
                    <a:cubicBezTo>
                      <a:pt x="393700" y="361950"/>
                      <a:pt x="404443" y="341439"/>
                      <a:pt x="419100" y="323850"/>
                    </a:cubicBezTo>
                    <a:cubicBezTo>
                      <a:pt x="436347" y="303154"/>
                      <a:pt x="461306" y="289116"/>
                      <a:pt x="476250" y="266700"/>
                    </a:cubicBezTo>
                    <a:cubicBezTo>
                      <a:pt x="487389" y="249992"/>
                      <a:pt x="486320" y="227511"/>
                      <a:pt x="495300" y="209550"/>
                    </a:cubicBezTo>
                    <a:cubicBezTo>
                      <a:pt x="505539" y="189072"/>
                      <a:pt x="524101" y="173322"/>
                      <a:pt x="533400" y="152400"/>
                    </a:cubicBezTo>
                    <a:cubicBezTo>
                      <a:pt x="549711" y="115700"/>
                      <a:pt x="533400" y="50800"/>
                      <a:pt x="571500" y="38100"/>
                    </a:cubicBezTo>
                    <a:lnTo>
                      <a:pt x="685800" y="0"/>
                    </a:lnTo>
                    <a:cubicBezTo>
                      <a:pt x="736600" y="6350"/>
                      <a:pt x="787830" y="9892"/>
                      <a:pt x="838200" y="19050"/>
                    </a:cubicBezTo>
                    <a:cubicBezTo>
                      <a:pt x="857957" y="22642"/>
                      <a:pt x="881151" y="23901"/>
                      <a:pt x="895350" y="38100"/>
                    </a:cubicBezTo>
                    <a:cubicBezTo>
                      <a:pt x="909549" y="52299"/>
                      <a:pt x="898060" y="83578"/>
                      <a:pt x="914400" y="95250"/>
                    </a:cubicBezTo>
                    <a:cubicBezTo>
                      <a:pt x="995853" y="153430"/>
                      <a:pt x="1135725" y="133350"/>
                      <a:pt x="1219200" y="133350"/>
                    </a:cubicBezTo>
                  </a:path>
                </a:pathLst>
              </a:custGeom>
              <a:noFill/>
              <a:ln w="1873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>
              <a:xfrm>
                <a:off x="28460700" y="22383750"/>
                <a:ext cx="495300" cy="476250"/>
              </a:xfrm>
              <a:custGeom>
                <a:avLst/>
                <a:gdLst>
                  <a:gd name="connsiteX0" fmla="*/ 0 w 495300"/>
                  <a:gd name="connsiteY0" fmla="*/ 476250 h 476250"/>
                  <a:gd name="connsiteX1" fmla="*/ 95250 w 495300"/>
                  <a:gd name="connsiteY1" fmla="*/ 438150 h 476250"/>
                  <a:gd name="connsiteX2" fmla="*/ 171450 w 495300"/>
                  <a:gd name="connsiteY2" fmla="*/ 419100 h 476250"/>
                  <a:gd name="connsiteX3" fmla="*/ 228600 w 495300"/>
                  <a:gd name="connsiteY3" fmla="*/ 400050 h 476250"/>
                  <a:gd name="connsiteX4" fmla="*/ 361950 w 495300"/>
                  <a:gd name="connsiteY4" fmla="*/ 228600 h 476250"/>
                  <a:gd name="connsiteX5" fmla="*/ 400050 w 495300"/>
                  <a:gd name="connsiteY5" fmla="*/ 152400 h 476250"/>
                  <a:gd name="connsiteX6" fmla="*/ 419100 w 495300"/>
                  <a:gd name="connsiteY6" fmla="*/ 76200 h 476250"/>
                  <a:gd name="connsiteX7" fmla="*/ 495300 w 495300"/>
                  <a:gd name="connsiteY7" fmla="*/ 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5300" h="476250">
                    <a:moveTo>
                      <a:pt x="0" y="476250"/>
                    </a:moveTo>
                    <a:cubicBezTo>
                      <a:pt x="31750" y="463550"/>
                      <a:pt x="62809" y="448964"/>
                      <a:pt x="95250" y="438150"/>
                    </a:cubicBezTo>
                    <a:cubicBezTo>
                      <a:pt x="120088" y="429871"/>
                      <a:pt x="146276" y="426293"/>
                      <a:pt x="171450" y="419100"/>
                    </a:cubicBezTo>
                    <a:cubicBezTo>
                      <a:pt x="190758" y="413583"/>
                      <a:pt x="209550" y="406400"/>
                      <a:pt x="228600" y="400050"/>
                    </a:cubicBezTo>
                    <a:cubicBezTo>
                      <a:pt x="291317" y="337333"/>
                      <a:pt x="316378" y="319744"/>
                      <a:pt x="361950" y="228600"/>
                    </a:cubicBezTo>
                    <a:cubicBezTo>
                      <a:pt x="374650" y="203200"/>
                      <a:pt x="390079" y="178990"/>
                      <a:pt x="400050" y="152400"/>
                    </a:cubicBezTo>
                    <a:cubicBezTo>
                      <a:pt x="409243" y="127885"/>
                      <a:pt x="406110" y="98932"/>
                      <a:pt x="419100" y="76200"/>
                    </a:cubicBezTo>
                    <a:lnTo>
                      <a:pt x="495300" y="0"/>
                    </a:lnTo>
                  </a:path>
                </a:pathLst>
              </a:custGeom>
              <a:noFill/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>
              <a:xfrm>
                <a:off x="28460700" y="22852380"/>
                <a:ext cx="800100" cy="95250"/>
              </a:xfrm>
              <a:custGeom>
                <a:avLst/>
                <a:gdLst>
                  <a:gd name="connsiteX0" fmla="*/ 0 w 800100"/>
                  <a:gd name="connsiteY0" fmla="*/ 76200 h 95250"/>
                  <a:gd name="connsiteX1" fmla="*/ 95250 w 800100"/>
                  <a:gd name="connsiteY1" fmla="*/ 57150 h 95250"/>
                  <a:gd name="connsiteX2" fmla="*/ 381000 w 800100"/>
                  <a:gd name="connsiteY2" fmla="*/ 95250 h 95250"/>
                  <a:gd name="connsiteX3" fmla="*/ 647700 w 800100"/>
                  <a:gd name="connsiteY3" fmla="*/ 76200 h 95250"/>
                  <a:gd name="connsiteX4" fmla="*/ 762000 w 800100"/>
                  <a:gd name="connsiteY4" fmla="*/ 38100 h 95250"/>
                  <a:gd name="connsiteX5" fmla="*/ 800100 w 800100"/>
                  <a:gd name="connsiteY5" fmla="*/ 0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95250">
                    <a:moveTo>
                      <a:pt x="0" y="76200"/>
                    </a:moveTo>
                    <a:cubicBezTo>
                      <a:pt x="31750" y="69850"/>
                      <a:pt x="62871" y="57150"/>
                      <a:pt x="95250" y="57150"/>
                    </a:cubicBezTo>
                    <a:cubicBezTo>
                      <a:pt x="281708" y="57150"/>
                      <a:pt x="267632" y="57461"/>
                      <a:pt x="381000" y="95250"/>
                    </a:cubicBezTo>
                    <a:cubicBezTo>
                      <a:pt x="469900" y="88900"/>
                      <a:pt x="559560" y="89421"/>
                      <a:pt x="647700" y="76200"/>
                    </a:cubicBezTo>
                    <a:cubicBezTo>
                      <a:pt x="687417" y="70243"/>
                      <a:pt x="733602" y="66498"/>
                      <a:pt x="762000" y="38100"/>
                    </a:cubicBezTo>
                    <a:lnTo>
                      <a:pt x="800100" y="0"/>
                    </a:lnTo>
                  </a:path>
                </a:pathLst>
              </a:custGeom>
              <a:noFill/>
              <a:ln w="1016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9" name="Freeform 88"/>
            <p:cNvSpPr/>
            <p:nvPr/>
          </p:nvSpPr>
          <p:spPr>
            <a:xfrm>
              <a:off x="28943300" y="21348700"/>
              <a:ext cx="8661400" cy="2197100"/>
            </a:xfrm>
            <a:custGeom>
              <a:avLst/>
              <a:gdLst>
                <a:gd name="connsiteX0" fmla="*/ 0 w 8661400"/>
                <a:gd name="connsiteY0" fmla="*/ 1028700 h 2197100"/>
                <a:gd name="connsiteX1" fmla="*/ 101600 w 8661400"/>
                <a:gd name="connsiteY1" fmla="*/ 965200 h 2197100"/>
                <a:gd name="connsiteX2" fmla="*/ 177800 w 8661400"/>
                <a:gd name="connsiteY2" fmla="*/ 889000 h 2197100"/>
                <a:gd name="connsiteX3" fmla="*/ 203200 w 8661400"/>
                <a:gd name="connsiteY3" fmla="*/ 850900 h 2197100"/>
                <a:gd name="connsiteX4" fmla="*/ 241300 w 8661400"/>
                <a:gd name="connsiteY4" fmla="*/ 838200 h 2197100"/>
                <a:gd name="connsiteX5" fmla="*/ 330200 w 8661400"/>
                <a:gd name="connsiteY5" fmla="*/ 762000 h 2197100"/>
                <a:gd name="connsiteX6" fmla="*/ 368300 w 8661400"/>
                <a:gd name="connsiteY6" fmla="*/ 723900 h 2197100"/>
                <a:gd name="connsiteX7" fmla="*/ 457200 w 8661400"/>
                <a:gd name="connsiteY7" fmla="*/ 635000 h 2197100"/>
                <a:gd name="connsiteX8" fmla="*/ 533400 w 8661400"/>
                <a:gd name="connsiteY8" fmla="*/ 558800 h 2197100"/>
                <a:gd name="connsiteX9" fmla="*/ 609600 w 8661400"/>
                <a:gd name="connsiteY9" fmla="*/ 508000 h 2197100"/>
                <a:gd name="connsiteX10" fmla="*/ 685800 w 8661400"/>
                <a:gd name="connsiteY10" fmla="*/ 457200 h 2197100"/>
                <a:gd name="connsiteX11" fmla="*/ 711200 w 8661400"/>
                <a:gd name="connsiteY11" fmla="*/ 419100 h 2197100"/>
                <a:gd name="connsiteX12" fmla="*/ 863600 w 8661400"/>
                <a:gd name="connsiteY12" fmla="*/ 292100 h 2197100"/>
                <a:gd name="connsiteX13" fmla="*/ 977900 w 8661400"/>
                <a:gd name="connsiteY13" fmla="*/ 215900 h 2197100"/>
                <a:gd name="connsiteX14" fmla="*/ 1016000 w 8661400"/>
                <a:gd name="connsiteY14" fmla="*/ 190500 h 2197100"/>
                <a:gd name="connsiteX15" fmla="*/ 1092200 w 8661400"/>
                <a:gd name="connsiteY15" fmla="*/ 165100 h 2197100"/>
                <a:gd name="connsiteX16" fmla="*/ 1130300 w 8661400"/>
                <a:gd name="connsiteY16" fmla="*/ 139700 h 2197100"/>
                <a:gd name="connsiteX17" fmla="*/ 1206500 w 8661400"/>
                <a:gd name="connsiteY17" fmla="*/ 114300 h 2197100"/>
                <a:gd name="connsiteX18" fmla="*/ 1308100 w 8661400"/>
                <a:gd name="connsiteY18" fmla="*/ 76200 h 2197100"/>
                <a:gd name="connsiteX19" fmla="*/ 1358900 w 8661400"/>
                <a:gd name="connsiteY19" fmla="*/ 63500 h 2197100"/>
                <a:gd name="connsiteX20" fmla="*/ 1397000 w 8661400"/>
                <a:gd name="connsiteY20" fmla="*/ 50800 h 2197100"/>
                <a:gd name="connsiteX21" fmla="*/ 1473200 w 8661400"/>
                <a:gd name="connsiteY21" fmla="*/ 38100 h 2197100"/>
                <a:gd name="connsiteX22" fmla="*/ 1524000 w 8661400"/>
                <a:gd name="connsiteY22" fmla="*/ 25400 h 2197100"/>
                <a:gd name="connsiteX23" fmla="*/ 1930400 w 8661400"/>
                <a:gd name="connsiteY23" fmla="*/ 0 h 2197100"/>
                <a:gd name="connsiteX24" fmla="*/ 2222500 w 8661400"/>
                <a:gd name="connsiteY24" fmla="*/ 12700 h 2197100"/>
                <a:gd name="connsiteX25" fmla="*/ 2324100 w 8661400"/>
                <a:gd name="connsiteY25" fmla="*/ 63500 h 2197100"/>
                <a:gd name="connsiteX26" fmla="*/ 2400300 w 8661400"/>
                <a:gd name="connsiteY26" fmla="*/ 88900 h 2197100"/>
                <a:gd name="connsiteX27" fmla="*/ 2476500 w 8661400"/>
                <a:gd name="connsiteY27" fmla="*/ 152400 h 2197100"/>
                <a:gd name="connsiteX28" fmla="*/ 2514600 w 8661400"/>
                <a:gd name="connsiteY28" fmla="*/ 177800 h 2197100"/>
                <a:gd name="connsiteX29" fmla="*/ 2616200 w 8661400"/>
                <a:gd name="connsiteY29" fmla="*/ 292100 h 2197100"/>
                <a:gd name="connsiteX30" fmla="*/ 2692400 w 8661400"/>
                <a:gd name="connsiteY30" fmla="*/ 342900 h 2197100"/>
                <a:gd name="connsiteX31" fmla="*/ 2832100 w 8661400"/>
                <a:gd name="connsiteY31" fmla="*/ 444500 h 2197100"/>
                <a:gd name="connsiteX32" fmla="*/ 2857500 w 8661400"/>
                <a:gd name="connsiteY32" fmla="*/ 482600 h 2197100"/>
                <a:gd name="connsiteX33" fmla="*/ 2895600 w 8661400"/>
                <a:gd name="connsiteY33" fmla="*/ 520700 h 2197100"/>
                <a:gd name="connsiteX34" fmla="*/ 2908300 w 8661400"/>
                <a:gd name="connsiteY34" fmla="*/ 558800 h 2197100"/>
                <a:gd name="connsiteX35" fmla="*/ 2984500 w 8661400"/>
                <a:gd name="connsiteY35" fmla="*/ 596900 h 2197100"/>
                <a:gd name="connsiteX36" fmla="*/ 3086100 w 8661400"/>
                <a:gd name="connsiteY36" fmla="*/ 660400 h 2197100"/>
                <a:gd name="connsiteX37" fmla="*/ 3124200 w 8661400"/>
                <a:gd name="connsiteY37" fmla="*/ 685800 h 2197100"/>
                <a:gd name="connsiteX38" fmla="*/ 3162300 w 8661400"/>
                <a:gd name="connsiteY38" fmla="*/ 698500 h 2197100"/>
                <a:gd name="connsiteX39" fmla="*/ 3238500 w 8661400"/>
                <a:gd name="connsiteY39" fmla="*/ 736600 h 2197100"/>
                <a:gd name="connsiteX40" fmla="*/ 3276600 w 8661400"/>
                <a:gd name="connsiteY40" fmla="*/ 774700 h 2197100"/>
                <a:gd name="connsiteX41" fmla="*/ 3352800 w 8661400"/>
                <a:gd name="connsiteY41" fmla="*/ 800100 h 2197100"/>
                <a:gd name="connsiteX42" fmla="*/ 3390900 w 8661400"/>
                <a:gd name="connsiteY42" fmla="*/ 812800 h 2197100"/>
                <a:gd name="connsiteX43" fmla="*/ 3467100 w 8661400"/>
                <a:gd name="connsiteY43" fmla="*/ 850900 h 2197100"/>
                <a:gd name="connsiteX44" fmla="*/ 3530600 w 8661400"/>
                <a:gd name="connsiteY44" fmla="*/ 889000 h 2197100"/>
                <a:gd name="connsiteX45" fmla="*/ 3568700 w 8661400"/>
                <a:gd name="connsiteY45" fmla="*/ 914400 h 2197100"/>
                <a:gd name="connsiteX46" fmla="*/ 3619500 w 8661400"/>
                <a:gd name="connsiteY46" fmla="*/ 927100 h 2197100"/>
                <a:gd name="connsiteX47" fmla="*/ 3695700 w 8661400"/>
                <a:gd name="connsiteY47" fmla="*/ 952500 h 2197100"/>
                <a:gd name="connsiteX48" fmla="*/ 3810000 w 8661400"/>
                <a:gd name="connsiteY48" fmla="*/ 977900 h 2197100"/>
                <a:gd name="connsiteX49" fmla="*/ 3848100 w 8661400"/>
                <a:gd name="connsiteY49" fmla="*/ 990600 h 2197100"/>
                <a:gd name="connsiteX50" fmla="*/ 3975100 w 8661400"/>
                <a:gd name="connsiteY50" fmla="*/ 1003300 h 2197100"/>
                <a:gd name="connsiteX51" fmla="*/ 4445000 w 8661400"/>
                <a:gd name="connsiteY51" fmla="*/ 990600 h 2197100"/>
                <a:gd name="connsiteX52" fmla="*/ 4559300 w 8661400"/>
                <a:gd name="connsiteY52" fmla="*/ 965200 h 2197100"/>
                <a:gd name="connsiteX53" fmla="*/ 4648200 w 8661400"/>
                <a:gd name="connsiteY53" fmla="*/ 952500 h 2197100"/>
                <a:gd name="connsiteX54" fmla="*/ 4686300 w 8661400"/>
                <a:gd name="connsiteY54" fmla="*/ 939800 h 2197100"/>
                <a:gd name="connsiteX55" fmla="*/ 4749800 w 8661400"/>
                <a:gd name="connsiteY55" fmla="*/ 927100 h 2197100"/>
                <a:gd name="connsiteX56" fmla="*/ 4940300 w 8661400"/>
                <a:gd name="connsiteY56" fmla="*/ 901700 h 2197100"/>
                <a:gd name="connsiteX57" fmla="*/ 5384800 w 8661400"/>
                <a:gd name="connsiteY57" fmla="*/ 927100 h 2197100"/>
                <a:gd name="connsiteX58" fmla="*/ 5473700 w 8661400"/>
                <a:gd name="connsiteY58" fmla="*/ 939800 h 2197100"/>
                <a:gd name="connsiteX59" fmla="*/ 5511800 w 8661400"/>
                <a:gd name="connsiteY59" fmla="*/ 952500 h 2197100"/>
                <a:gd name="connsiteX60" fmla="*/ 5676900 w 8661400"/>
                <a:gd name="connsiteY60" fmla="*/ 990600 h 2197100"/>
                <a:gd name="connsiteX61" fmla="*/ 5727700 w 8661400"/>
                <a:gd name="connsiteY61" fmla="*/ 1016000 h 2197100"/>
                <a:gd name="connsiteX62" fmla="*/ 5765800 w 8661400"/>
                <a:gd name="connsiteY62" fmla="*/ 1028700 h 2197100"/>
                <a:gd name="connsiteX63" fmla="*/ 5803900 w 8661400"/>
                <a:gd name="connsiteY63" fmla="*/ 1066800 h 2197100"/>
                <a:gd name="connsiteX64" fmla="*/ 5918200 w 8661400"/>
                <a:gd name="connsiteY64" fmla="*/ 1168400 h 2197100"/>
                <a:gd name="connsiteX65" fmla="*/ 5969000 w 8661400"/>
                <a:gd name="connsiteY65" fmla="*/ 1244600 h 2197100"/>
                <a:gd name="connsiteX66" fmla="*/ 5981700 w 8661400"/>
                <a:gd name="connsiteY66" fmla="*/ 1282700 h 2197100"/>
                <a:gd name="connsiteX67" fmla="*/ 6019800 w 8661400"/>
                <a:gd name="connsiteY67" fmla="*/ 1308100 h 2197100"/>
                <a:gd name="connsiteX68" fmla="*/ 6083300 w 8661400"/>
                <a:gd name="connsiteY68" fmla="*/ 1422400 h 2197100"/>
                <a:gd name="connsiteX69" fmla="*/ 6121400 w 8661400"/>
                <a:gd name="connsiteY69" fmla="*/ 1485900 h 2197100"/>
                <a:gd name="connsiteX70" fmla="*/ 6159500 w 8661400"/>
                <a:gd name="connsiteY70" fmla="*/ 1524000 h 2197100"/>
                <a:gd name="connsiteX71" fmla="*/ 6210300 w 8661400"/>
                <a:gd name="connsiteY71" fmla="*/ 1600200 h 2197100"/>
                <a:gd name="connsiteX72" fmla="*/ 6286500 w 8661400"/>
                <a:gd name="connsiteY72" fmla="*/ 1676400 h 2197100"/>
                <a:gd name="connsiteX73" fmla="*/ 6375400 w 8661400"/>
                <a:gd name="connsiteY73" fmla="*/ 1778000 h 2197100"/>
                <a:gd name="connsiteX74" fmla="*/ 6438900 w 8661400"/>
                <a:gd name="connsiteY74" fmla="*/ 1828800 h 2197100"/>
                <a:gd name="connsiteX75" fmla="*/ 6464300 w 8661400"/>
                <a:gd name="connsiteY75" fmla="*/ 1866900 h 2197100"/>
                <a:gd name="connsiteX76" fmla="*/ 6502400 w 8661400"/>
                <a:gd name="connsiteY76" fmla="*/ 1892300 h 2197100"/>
                <a:gd name="connsiteX77" fmla="*/ 6591300 w 8661400"/>
                <a:gd name="connsiteY77" fmla="*/ 1943100 h 2197100"/>
                <a:gd name="connsiteX78" fmla="*/ 6654800 w 8661400"/>
                <a:gd name="connsiteY78" fmla="*/ 2006600 h 2197100"/>
                <a:gd name="connsiteX79" fmla="*/ 6769100 w 8661400"/>
                <a:gd name="connsiteY79" fmla="*/ 2070100 h 2197100"/>
                <a:gd name="connsiteX80" fmla="*/ 6807200 w 8661400"/>
                <a:gd name="connsiteY80" fmla="*/ 2095500 h 2197100"/>
                <a:gd name="connsiteX81" fmla="*/ 6883400 w 8661400"/>
                <a:gd name="connsiteY81" fmla="*/ 2120900 h 2197100"/>
                <a:gd name="connsiteX82" fmla="*/ 6959600 w 8661400"/>
                <a:gd name="connsiteY82" fmla="*/ 2133600 h 2197100"/>
                <a:gd name="connsiteX83" fmla="*/ 7048500 w 8661400"/>
                <a:gd name="connsiteY83" fmla="*/ 2146300 h 2197100"/>
                <a:gd name="connsiteX84" fmla="*/ 7162800 w 8661400"/>
                <a:gd name="connsiteY84" fmla="*/ 2171700 h 2197100"/>
                <a:gd name="connsiteX85" fmla="*/ 7226300 w 8661400"/>
                <a:gd name="connsiteY85" fmla="*/ 2184400 h 2197100"/>
                <a:gd name="connsiteX86" fmla="*/ 7416800 w 8661400"/>
                <a:gd name="connsiteY86" fmla="*/ 2197100 h 2197100"/>
                <a:gd name="connsiteX87" fmla="*/ 7658100 w 8661400"/>
                <a:gd name="connsiteY87" fmla="*/ 2184400 h 2197100"/>
                <a:gd name="connsiteX88" fmla="*/ 7721600 w 8661400"/>
                <a:gd name="connsiteY88" fmla="*/ 2171700 h 2197100"/>
                <a:gd name="connsiteX89" fmla="*/ 7848600 w 8661400"/>
                <a:gd name="connsiteY89" fmla="*/ 2159000 h 2197100"/>
                <a:gd name="connsiteX90" fmla="*/ 8115300 w 8661400"/>
                <a:gd name="connsiteY90" fmla="*/ 2133600 h 2197100"/>
                <a:gd name="connsiteX91" fmla="*/ 8229600 w 8661400"/>
                <a:gd name="connsiteY91" fmla="*/ 2120900 h 2197100"/>
                <a:gd name="connsiteX92" fmla="*/ 8318500 w 8661400"/>
                <a:gd name="connsiteY92" fmla="*/ 2095500 h 2197100"/>
                <a:gd name="connsiteX93" fmla="*/ 8445500 w 8661400"/>
                <a:gd name="connsiteY93" fmla="*/ 2070100 h 2197100"/>
                <a:gd name="connsiteX94" fmla="*/ 8597900 w 8661400"/>
                <a:gd name="connsiteY94" fmla="*/ 2057400 h 2197100"/>
                <a:gd name="connsiteX95" fmla="*/ 8661400 w 8661400"/>
                <a:gd name="connsiteY95" fmla="*/ 2044700 h 219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661400" h="2197100">
                  <a:moveTo>
                    <a:pt x="0" y="1028700"/>
                  </a:moveTo>
                  <a:cubicBezTo>
                    <a:pt x="3641" y="1026515"/>
                    <a:pt x="88068" y="977228"/>
                    <a:pt x="101600" y="965200"/>
                  </a:cubicBezTo>
                  <a:cubicBezTo>
                    <a:pt x="128448" y="941335"/>
                    <a:pt x="157875" y="918888"/>
                    <a:pt x="177800" y="889000"/>
                  </a:cubicBezTo>
                  <a:cubicBezTo>
                    <a:pt x="186267" y="876300"/>
                    <a:pt x="191281" y="860435"/>
                    <a:pt x="203200" y="850900"/>
                  </a:cubicBezTo>
                  <a:cubicBezTo>
                    <a:pt x="213653" y="842537"/>
                    <a:pt x="228600" y="842433"/>
                    <a:pt x="241300" y="838200"/>
                  </a:cubicBezTo>
                  <a:cubicBezTo>
                    <a:pt x="335840" y="743660"/>
                    <a:pt x="216155" y="859753"/>
                    <a:pt x="330200" y="762000"/>
                  </a:cubicBezTo>
                  <a:cubicBezTo>
                    <a:pt x="343837" y="750311"/>
                    <a:pt x="355600" y="736600"/>
                    <a:pt x="368300" y="723900"/>
                  </a:cubicBezTo>
                  <a:cubicBezTo>
                    <a:pt x="397037" y="637689"/>
                    <a:pt x="355305" y="736895"/>
                    <a:pt x="457200" y="635000"/>
                  </a:cubicBezTo>
                  <a:cubicBezTo>
                    <a:pt x="482600" y="609600"/>
                    <a:pt x="503512" y="578725"/>
                    <a:pt x="533400" y="558800"/>
                  </a:cubicBezTo>
                  <a:cubicBezTo>
                    <a:pt x="558800" y="541867"/>
                    <a:pt x="588014" y="529586"/>
                    <a:pt x="609600" y="508000"/>
                  </a:cubicBezTo>
                  <a:cubicBezTo>
                    <a:pt x="657166" y="460434"/>
                    <a:pt x="630661" y="475580"/>
                    <a:pt x="685800" y="457200"/>
                  </a:cubicBezTo>
                  <a:cubicBezTo>
                    <a:pt x="694267" y="444500"/>
                    <a:pt x="701267" y="430689"/>
                    <a:pt x="711200" y="419100"/>
                  </a:cubicBezTo>
                  <a:cubicBezTo>
                    <a:pt x="753638" y="369589"/>
                    <a:pt x="810542" y="327472"/>
                    <a:pt x="863600" y="292100"/>
                  </a:cubicBezTo>
                  <a:lnTo>
                    <a:pt x="977900" y="215900"/>
                  </a:lnTo>
                  <a:cubicBezTo>
                    <a:pt x="990600" y="207433"/>
                    <a:pt x="1001520" y="195327"/>
                    <a:pt x="1016000" y="190500"/>
                  </a:cubicBezTo>
                  <a:cubicBezTo>
                    <a:pt x="1041400" y="182033"/>
                    <a:pt x="1069923" y="179952"/>
                    <a:pt x="1092200" y="165100"/>
                  </a:cubicBezTo>
                  <a:cubicBezTo>
                    <a:pt x="1104900" y="156633"/>
                    <a:pt x="1116352" y="145899"/>
                    <a:pt x="1130300" y="139700"/>
                  </a:cubicBezTo>
                  <a:cubicBezTo>
                    <a:pt x="1154766" y="128826"/>
                    <a:pt x="1181641" y="124244"/>
                    <a:pt x="1206500" y="114300"/>
                  </a:cubicBezTo>
                  <a:cubicBezTo>
                    <a:pt x="1240050" y="100880"/>
                    <a:pt x="1273259" y="86155"/>
                    <a:pt x="1308100" y="76200"/>
                  </a:cubicBezTo>
                  <a:cubicBezTo>
                    <a:pt x="1324883" y="71405"/>
                    <a:pt x="1342117" y="68295"/>
                    <a:pt x="1358900" y="63500"/>
                  </a:cubicBezTo>
                  <a:cubicBezTo>
                    <a:pt x="1371772" y="59822"/>
                    <a:pt x="1383932" y="53704"/>
                    <a:pt x="1397000" y="50800"/>
                  </a:cubicBezTo>
                  <a:cubicBezTo>
                    <a:pt x="1422137" y="45214"/>
                    <a:pt x="1447950" y="43150"/>
                    <a:pt x="1473200" y="38100"/>
                  </a:cubicBezTo>
                  <a:cubicBezTo>
                    <a:pt x="1490316" y="34677"/>
                    <a:pt x="1506641" y="27227"/>
                    <a:pt x="1524000" y="25400"/>
                  </a:cubicBezTo>
                  <a:cubicBezTo>
                    <a:pt x="1568322" y="20735"/>
                    <a:pt x="1898039" y="1904"/>
                    <a:pt x="1930400" y="0"/>
                  </a:cubicBezTo>
                  <a:cubicBezTo>
                    <a:pt x="2027767" y="4233"/>
                    <a:pt x="2125289" y="5756"/>
                    <a:pt x="2222500" y="12700"/>
                  </a:cubicBezTo>
                  <a:cubicBezTo>
                    <a:pt x="2340949" y="21161"/>
                    <a:pt x="2239670" y="16595"/>
                    <a:pt x="2324100" y="63500"/>
                  </a:cubicBezTo>
                  <a:cubicBezTo>
                    <a:pt x="2347505" y="76503"/>
                    <a:pt x="2378023" y="74048"/>
                    <a:pt x="2400300" y="88900"/>
                  </a:cubicBezTo>
                  <a:cubicBezTo>
                    <a:pt x="2494895" y="151963"/>
                    <a:pt x="2378714" y="70912"/>
                    <a:pt x="2476500" y="152400"/>
                  </a:cubicBezTo>
                  <a:cubicBezTo>
                    <a:pt x="2488226" y="162171"/>
                    <a:pt x="2501900" y="169333"/>
                    <a:pt x="2514600" y="177800"/>
                  </a:cubicBezTo>
                  <a:cubicBezTo>
                    <a:pt x="2545139" y="223609"/>
                    <a:pt x="2564004" y="257303"/>
                    <a:pt x="2616200" y="292100"/>
                  </a:cubicBezTo>
                  <a:cubicBezTo>
                    <a:pt x="2641600" y="309033"/>
                    <a:pt x="2667978" y="324584"/>
                    <a:pt x="2692400" y="342900"/>
                  </a:cubicBezTo>
                  <a:cubicBezTo>
                    <a:pt x="2806211" y="428258"/>
                    <a:pt x="2758777" y="395618"/>
                    <a:pt x="2832100" y="444500"/>
                  </a:cubicBezTo>
                  <a:cubicBezTo>
                    <a:pt x="2840567" y="457200"/>
                    <a:pt x="2847729" y="470874"/>
                    <a:pt x="2857500" y="482600"/>
                  </a:cubicBezTo>
                  <a:cubicBezTo>
                    <a:pt x="2868998" y="496398"/>
                    <a:pt x="2885637" y="505756"/>
                    <a:pt x="2895600" y="520700"/>
                  </a:cubicBezTo>
                  <a:cubicBezTo>
                    <a:pt x="2903026" y="531839"/>
                    <a:pt x="2899937" y="548347"/>
                    <a:pt x="2908300" y="558800"/>
                  </a:cubicBezTo>
                  <a:cubicBezTo>
                    <a:pt x="2926205" y="581181"/>
                    <a:pt x="2959401" y="588534"/>
                    <a:pt x="2984500" y="596900"/>
                  </a:cubicBezTo>
                  <a:cubicBezTo>
                    <a:pt x="3081631" y="669748"/>
                    <a:pt x="2988475" y="604614"/>
                    <a:pt x="3086100" y="660400"/>
                  </a:cubicBezTo>
                  <a:cubicBezTo>
                    <a:pt x="3099352" y="667973"/>
                    <a:pt x="3110548" y="678974"/>
                    <a:pt x="3124200" y="685800"/>
                  </a:cubicBezTo>
                  <a:cubicBezTo>
                    <a:pt x="3136174" y="691787"/>
                    <a:pt x="3150326" y="692513"/>
                    <a:pt x="3162300" y="698500"/>
                  </a:cubicBezTo>
                  <a:cubicBezTo>
                    <a:pt x="3260777" y="747739"/>
                    <a:pt x="3142735" y="704678"/>
                    <a:pt x="3238500" y="736600"/>
                  </a:cubicBezTo>
                  <a:cubicBezTo>
                    <a:pt x="3251200" y="749300"/>
                    <a:pt x="3260900" y="765978"/>
                    <a:pt x="3276600" y="774700"/>
                  </a:cubicBezTo>
                  <a:cubicBezTo>
                    <a:pt x="3300005" y="787703"/>
                    <a:pt x="3327400" y="791633"/>
                    <a:pt x="3352800" y="800100"/>
                  </a:cubicBezTo>
                  <a:cubicBezTo>
                    <a:pt x="3365500" y="804333"/>
                    <a:pt x="3379761" y="805374"/>
                    <a:pt x="3390900" y="812800"/>
                  </a:cubicBezTo>
                  <a:cubicBezTo>
                    <a:pt x="3500089" y="885593"/>
                    <a:pt x="3361940" y="798320"/>
                    <a:pt x="3467100" y="850900"/>
                  </a:cubicBezTo>
                  <a:cubicBezTo>
                    <a:pt x="3489178" y="861939"/>
                    <a:pt x="3509668" y="875917"/>
                    <a:pt x="3530600" y="889000"/>
                  </a:cubicBezTo>
                  <a:cubicBezTo>
                    <a:pt x="3543543" y="897090"/>
                    <a:pt x="3554671" y="908387"/>
                    <a:pt x="3568700" y="914400"/>
                  </a:cubicBezTo>
                  <a:cubicBezTo>
                    <a:pt x="3584743" y="921276"/>
                    <a:pt x="3602782" y="922084"/>
                    <a:pt x="3619500" y="927100"/>
                  </a:cubicBezTo>
                  <a:cubicBezTo>
                    <a:pt x="3645145" y="934793"/>
                    <a:pt x="3669446" y="947249"/>
                    <a:pt x="3695700" y="952500"/>
                  </a:cubicBezTo>
                  <a:cubicBezTo>
                    <a:pt x="3739348" y="961230"/>
                    <a:pt x="3768151" y="965943"/>
                    <a:pt x="3810000" y="977900"/>
                  </a:cubicBezTo>
                  <a:cubicBezTo>
                    <a:pt x="3822872" y="981578"/>
                    <a:pt x="3834869" y="988564"/>
                    <a:pt x="3848100" y="990600"/>
                  </a:cubicBezTo>
                  <a:cubicBezTo>
                    <a:pt x="3890150" y="997069"/>
                    <a:pt x="3932767" y="999067"/>
                    <a:pt x="3975100" y="1003300"/>
                  </a:cubicBezTo>
                  <a:cubicBezTo>
                    <a:pt x="4131733" y="999067"/>
                    <a:pt x="4288487" y="998053"/>
                    <a:pt x="4445000" y="990600"/>
                  </a:cubicBezTo>
                  <a:cubicBezTo>
                    <a:pt x="4479154" y="988974"/>
                    <a:pt x="4525127" y="971413"/>
                    <a:pt x="4559300" y="965200"/>
                  </a:cubicBezTo>
                  <a:cubicBezTo>
                    <a:pt x="4588751" y="959845"/>
                    <a:pt x="4618567" y="956733"/>
                    <a:pt x="4648200" y="952500"/>
                  </a:cubicBezTo>
                  <a:cubicBezTo>
                    <a:pt x="4660900" y="948267"/>
                    <a:pt x="4673313" y="943047"/>
                    <a:pt x="4686300" y="939800"/>
                  </a:cubicBezTo>
                  <a:cubicBezTo>
                    <a:pt x="4707241" y="934565"/>
                    <a:pt x="4728562" y="930961"/>
                    <a:pt x="4749800" y="927100"/>
                  </a:cubicBezTo>
                  <a:cubicBezTo>
                    <a:pt x="4839382" y="910812"/>
                    <a:pt x="4836778" y="913202"/>
                    <a:pt x="4940300" y="901700"/>
                  </a:cubicBezTo>
                  <a:lnTo>
                    <a:pt x="5384800" y="927100"/>
                  </a:lnTo>
                  <a:cubicBezTo>
                    <a:pt x="5414622" y="929693"/>
                    <a:pt x="5444067" y="935567"/>
                    <a:pt x="5473700" y="939800"/>
                  </a:cubicBezTo>
                  <a:cubicBezTo>
                    <a:pt x="5486400" y="944033"/>
                    <a:pt x="5498885" y="948978"/>
                    <a:pt x="5511800" y="952500"/>
                  </a:cubicBezTo>
                  <a:cubicBezTo>
                    <a:pt x="5596047" y="975477"/>
                    <a:pt x="5602848" y="975790"/>
                    <a:pt x="5676900" y="990600"/>
                  </a:cubicBezTo>
                  <a:cubicBezTo>
                    <a:pt x="5693833" y="999067"/>
                    <a:pt x="5710299" y="1008542"/>
                    <a:pt x="5727700" y="1016000"/>
                  </a:cubicBezTo>
                  <a:cubicBezTo>
                    <a:pt x="5740005" y="1021273"/>
                    <a:pt x="5754661" y="1021274"/>
                    <a:pt x="5765800" y="1028700"/>
                  </a:cubicBezTo>
                  <a:cubicBezTo>
                    <a:pt x="5780744" y="1038663"/>
                    <a:pt x="5790102" y="1055302"/>
                    <a:pt x="5803900" y="1066800"/>
                  </a:cubicBezTo>
                  <a:cubicBezTo>
                    <a:pt x="5861161" y="1114518"/>
                    <a:pt x="5856451" y="1075777"/>
                    <a:pt x="5918200" y="1168400"/>
                  </a:cubicBezTo>
                  <a:cubicBezTo>
                    <a:pt x="5935133" y="1193800"/>
                    <a:pt x="5959347" y="1215640"/>
                    <a:pt x="5969000" y="1244600"/>
                  </a:cubicBezTo>
                  <a:cubicBezTo>
                    <a:pt x="5973233" y="1257300"/>
                    <a:pt x="5973337" y="1272247"/>
                    <a:pt x="5981700" y="1282700"/>
                  </a:cubicBezTo>
                  <a:cubicBezTo>
                    <a:pt x="5991235" y="1294619"/>
                    <a:pt x="6007100" y="1299633"/>
                    <a:pt x="6019800" y="1308100"/>
                  </a:cubicBezTo>
                  <a:cubicBezTo>
                    <a:pt x="6045345" y="1384736"/>
                    <a:pt x="6017796" y="1313227"/>
                    <a:pt x="6083300" y="1422400"/>
                  </a:cubicBezTo>
                  <a:cubicBezTo>
                    <a:pt x="6096000" y="1443567"/>
                    <a:pt x="6106589" y="1466153"/>
                    <a:pt x="6121400" y="1485900"/>
                  </a:cubicBezTo>
                  <a:cubicBezTo>
                    <a:pt x="6132176" y="1500268"/>
                    <a:pt x="6148473" y="1509823"/>
                    <a:pt x="6159500" y="1524000"/>
                  </a:cubicBezTo>
                  <a:cubicBezTo>
                    <a:pt x="6178242" y="1548097"/>
                    <a:pt x="6188714" y="1578614"/>
                    <a:pt x="6210300" y="1600200"/>
                  </a:cubicBezTo>
                  <a:cubicBezTo>
                    <a:pt x="6235700" y="1625600"/>
                    <a:pt x="6266575" y="1646512"/>
                    <a:pt x="6286500" y="1676400"/>
                  </a:cubicBezTo>
                  <a:cubicBezTo>
                    <a:pt x="6345767" y="1765300"/>
                    <a:pt x="6311900" y="1735667"/>
                    <a:pt x="6375400" y="1778000"/>
                  </a:cubicBezTo>
                  <a:cubicBezTo>
                    <a:pt x="6448193" y="1887189"/>
                    <a:pt x="6351266" y="1758693"/>
                    <a:pt x="6438900" y="1828800"/>
                  </a:cubicBezTo>
                  <a:cubicBezTo>
                    <a:pt x="6450819" y="1838335"/>
                    <a:pt x="6453507" y="1856107"/>
                    <a:pt x="6464300" y="1866900"/>
                  </a:cubicBezTo>
                  <a:cubicBezTo>
                    <a:pt x="6475093" y="1877693"/>
                    <a:pt x="6490674" y="1882529"/>
                    <a:pt x="6502400" y="1892300"/>
                  </a:cubicBezTo>
                  <a:cubicBezTo>
                    <a:pt x="6567254" y="1946345"/>
                    <a:pt x="6509070" y="1922542"/>
                    <a:pt x="6591300" y="1943100"/>
                  </a:cubicBezTo>
                  <a:cubicBezTo>
                    <a:pt x="6743700" y="2044700"/>
                    <a:pt x="6519333" y="1888067"/>
                    <a:pt x="6654800" y="2006600"/>
                  </a:cubicBezTo>
                  <a:cubicBezTo>
                    <a:pt x="6761582" y="2100034"/>
                    <a:pt x="6693513" y="2032306"/>
                    <a:pt x="6769100" y="2070100"/>
                  </a:cubicBezTo>
                  <a:cubicBezTo>
                    <a:pt x="6782752" y="2076926"/>
                    <a:pt x="6793252" y="2089301"/>
                    <a:pt x="6807200" y="2095500"/>
                  </a:cubicBezTo>
                  <a:cubicBezTo>
                    <a:pt x="6831666" y="2106374"/>
                    <a:pt x="6856990" y="2116498"/>
                    <a:pt x="6883400" y="2120900"/>
                  </a:cubicBezTo>
                  <a:lnTo>
                    <a:pt x="6959600" y="2133600"/>
                  </a:lnTo>
                  <a:cubicBezTo>
                    <a:pt x="6989186" y="2138152"/>
                    <a:pt x="7018973" y="2141379"/>
                    <a:pt x="7048500" y="2146300"/>
                  </a:cubicBezTo>
                  <a:cubicBezTo>
                    <a:pt x="7125107" y="2159068"/>
                    <a:pt x="7094300" y="2156478"/>
                    <a:pt x="7162800" y="2171700"/>
                  </a:cubicBezTo>
                  <a:cubicBezTo>
                    <a:pt x="7183872" y="2176383"/>
                    <a:pt x="7204821" y="2182252"/>
                    <a:pt x="7226300" y="2184400"/>
                  </a:cubicBezTo>
                  <a:cubicBezTo>
                    <a:pt x="7289625" y="2190733"/>
                    <a:pt x="7353300" y="2192867"/>
                    <a:pt x="7416800" y="2197100"/>
                  </a:cubicBezTo>
                  <a:cubicBezTo>
                    <a:pt x="7497233" y="2192867"/>
                    <a:pt x="7577834" y="2191089"/>
                    <a:pt x="7658100" y="2184400"/>
                  </a:cubicBezTo>
                  <a:cubicBezTo>
                    <a:pt x="7679611" y="2182607"/>
                    <a:pt x="7700204" y="2174553"/>
                    <a:pt x="7721600" y="2171700"/>
                  </a:cubicBezTo>
                  <a:cubicBezTo>
                    <a:pt x="7763771" y="2166077"/>
                    <a:pt x="7806267" y="2163233"/>
                    <a:pt x="7848600" y="2159000"/>
                  </a:cubicBezTo>
                  <a:cubicBezTo>
                    <a:pt x="7962133" y="2121156"/>
                    <a:pt x="7856050" y="2152804"/>
                    <a:pt x="8115300" y="2133600"/>
                  </a:cubicBezTo>
                  <a:cubicBezTo>
                    <a:pt x="8153530" y="2130768"/>
                    <a:pt x="8191500" y="2125133"/>
                    <a:pt x="8229600" y="2120900"/>
                  </a:cubicBezTo>
                  <a:cubicBezTo>
                    <a:pt x="8269582" y="2107573"/>
                    <a:pt x="8273849" y="2105068"/>
                    <a:pt x="8318500" y="2095500"/>
                  </a:cubicBezTo>
                  <a:cubicBezTo>
                    <a:pt x="8360713" y="2086454"/>
                    <a:pt x="8402477" y="2073685"/>
                    <a:pt x="8445500" y="2070100"/>
                  </a:cubicBezTo>
                  <a:lnTo>
                    <a:pt x="8597900" y="2057400"/>
                  </a:lnTo>
                  <a:cubicBezTo>
                    <a:pt x="8644032" y="2042023"/>
                    <a:pt x="8622613" y="2044700"/>
                    <a:pt x="8661400" y="2044700"/>
                  </a:cubicBezTo>
                </a:path>
              </a:pathLst>
            </a:custGeom>
            <a:noFill/>
            <a:ln w="101600" cmpd="sng"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7200000" scaled="0"/>
                <a:tileRect/>
              </a:gra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reeform 89"/>
            <p:cNvSpPr/>
            <p:nvPr/>
          </p:nvSpPr>
          <p:spPr>
            <a:xfrm>
              <a:off x="29222700" y="22593300"/>
              <a:ext cx="8940800" cy="1511300"/>
            </a:xfrm>
            <a:custGeom>
              <a:avLst/>
              <a:gdLst>
                <a:gd name="connsiteX0" fmla="*/ 0 w 8940800"/>
                <a:gd name="connsiteY0" fmla="*/ 279400 h 1511300"/>
                <a:gd name="connsiteX1" fmla="*/ 76200 w 8940800"/>
                <a:gd name="connsiteY1" fmla="*/ 139700 h 1511300"/>
                <a:gd name="connsiteX2" fmla="*/ 101600 w 8940800"/>
                <a:gd name="connsiteY2" fmla="*/ 101600 h 1511300"/>
                <a:gd name="connsiteX3" fmla="*/ 190500 w 8940800"/>
                <a:gd name="connsiteY3" fmla="*/ 63500 h 1511300"/>
                <a:gd name="connsiteX4" fmla="*/ 279400 w 8940800"/>
                <a:gd name="connsiteY4" fmla="*/ 38100 h 1511300"/>
                <a:gd name="connsiteX5" fmla="*/ 330200 w 8940800"/>
                <a:gd name="connsiteY5" fmla="*/ 12700 h 1511300"/>
                <a:gd name="connsiteX6" fmla="*/ 431800 w 8940800"/>
                <a:gd name="connsiteY6" fmla="*/ 0 h 1511300"/>
                <a:gd name="connsiteX7" fmla="*/ 914400 w 8940800"/>
                <a:gd name="connsiteY7" fmla="*/ 12700 h 1511300"/>
                <a:gd name="connsiteX8" fmla="*/ 1028700 w 8940800"/>
                <a:gd name="connsiteY8" fmla="*/ 38100 h 1511300"/>
                <a:gd name="connsiteX9" fmla="*/ 1104900 w 8940800"/>
                <a:gd name="connsiteY9" fmla="*/ 50800 h 1511300"/>
                <a:gd name="connsiteX10" fmla="*/ 1168400 w 8940800"/>
                <a:gd name="connsiteY10" fmla="*/ 63500 h 1511300"/>
                <a:gd name="connsiteX11" fmla="*/ 1244600 w 8940800"/>
                <a:gd name="connsiteY11" fmla="*/ 76200 h 1511300"/>
                <a:gd name="connsiteX12" fmla="*/ 1333500 w 8940800"/>
                <a:gd name="connsiteY12" fmla="*/ 101600 h 1511300"/>
                <a:gd name="connsiteX13" fmla="*/ 1409700 w 8940800"/>
                <a:gd name="connsiteY13" fmla="*/ 114300 h 1511300"/>
                <a:gd name="connsiteX14" fmla="*/ 1473200 w 8940800"/>
                <a:gd name="connsiteY14" fmla="*/ 127000 h 1511300"/>
                <a:gd name="connsiteX15" fmla="*/ 1600200 w 8940800"/>
                <a:gd name="connsiteY15" fmla="*/ 139700 h 1511300"/>
                <a:gd name="connsiteX16" fmla="*/ 2349500 w 8940800"/>
                <a:gd name="connsiteY16" fmla="*/ 165100 h 1511300"/>
                <a:gd name="connsiteX17" fmla="*/ 2476500 w 8940800"/>
                <a:gd name="connsiteY17" fmla="*/ 190500 h 1511300"/>
                <a:gd name="connsiteX18" fmla="*/ 2540000 w 8940800"/>
                <a:gd name="connsiteY18" fmla="*/ 203200 h 1511300"/>
                <a:gd name="connsiteX19" fmla="*/ 2641600 w 8940800"/>
                <a:gd name="connsiteY19" fmla="*/ 228600 h 1511300"/>
                <a:gd name="connsiteX20" fmla="*/ 2781300 w 8940800"/>
                <a:gd name="connsiteY20" fmla="*/ 266700 h 1511300"/>
                <a:gd name="connsiteX21" fmla="*/ 2832100 w 8940800"/>
                <a:gd name="connsiteY21" fmla="*/ 292100 h 1511300"/>
                <a:gd name="connsiteX22" fmla="*/ 2882900 w 8940800"/>
                <a:gd name="connsiteY22" fmla="*/ 304800 h 1511300"/>
                <a:gd name="connsiteX23" fmla="*/ 2921000 w 8940800"/>
                <a:gd name="connsiteY23" fmla="*/ 317500 h 1511300"/>
                <a:gd name="connsiteX24" fmla="*/ 2971800 w 8940800"/>
                <a:gd name="connsiteY24" fmla="*/ 330200 h 1511300"/>
                <a:gd name="connsiteX25" fmla="*/ 3035300 w 8940800"/>
                <a:gd name="connsiteY25" fmla="*/ 355600 h 1511300"/>
                <a:gd name="connsiteX26" fmla="*/ 3073400 w 8940800"/>
                <a:gd name="connsiteY26" fmla="*/ 368300 h 1511300"/>
                <a:gd name="connsiteX27" fmla="*/ 3149600 w 8940800"/>
                <a:gd name="connsiteY27" fmla="*/ 431800 h 1511300"/>
                <a:gd name="connsiteX28" fmla="*/ 3187700 w 8940800"/>
                <a:gd name="connsiteY28" fmla="*/ 444500 h 1511300"/>
                <a:gd name="connsiteX29" fmla="*/ 3225800 w 8940800"/>
                <a:gd name="connsiteY29" fmla="*/ 469900 h 1511300"/>
                <a:gd name="connsiteX30" fmla="*/ 3302000 w 8940800"/>
                <a:gd name="connsiteY30" fmla="*/ 495300 h 1511300"/>
                <a:gd name="connsiteX31" fmla="*/ 3403600 w 8940800"/>
                <a:gd name="connsiteY31" fmla="*/ 584200 h 1511300"/>
                <a:gd name="connsiteX32" fmla="*/ 3479800 w 8940800"/>
                <a:gd name="connsiteY32" fmla="*/ 660400 h 1511300"/>
                <a:gd name="connsiteX33" fmla="*/ 3517900 w 8940800"/>
                <a:gd name="connsiteY33" fmla="*/ 698500 h 1511300"/>
                <a:gd name="connsiteX34" fmla="*/ 3568700 w 8940800"/>
                <a:gd name="connsiteY34" fmla="*/ 774700 h 1511300"/>
                <a:gd name="connsiteX35" fmla="*/ 3594100 w 8940800"/>
                <a:gd name="connsiteY35" fmla="*/ 812800 h 1511300"/>
                <a:gd name="connsiteX36" fmla="*/ 3657600 w 8940800"/>
                <a:gd name="connsiteY36" fmla="*/ 901700 h 1511300"/>
                <a:gd name="connsiteX37" fmla="*/ 3683000 w 8940800"/>
                <a:gd name="connsiteY37" fmla="*/ 952500 h 1511300"/>
                <a:gd name="connsiteX38" fmla="*/ 3733800 w 8940800"/>
                <a:gd name="connsiteY38" fmla="*/ 1028700 h 1511300"/>
                <a:gd name="connsiteX39" fmla="*/ 3784600 w 8940800"/>
                <a:gd name="connsiteY39" fmla="*/ 1130300 h 1511300"/>
                <a:gd name="connsiteX40" fmla="*/ 3810000 w 8940800"/>
                <a:gd name="connsiteY40" fmla="*/ 1168400 h 1511300"/>
                <a:gd name="connsiteX41" fmla="*/ 3822700 w 8940800"/>
                <a:gd name="connsiteY41" fmla="*/ 1206500 h 1511300"/>
                <a:gd name="connsiteX42" fmla="*/ 3860800 w 8940800"/>
                <a:gd name="connsiteY42" fmla="*/ 1244600 h 1511300"/>
                <a:gd name="connsiteX43" fmla="*/ 3949700 w 8940800"/>
                <a:gd name="connsiteY43" fmla="*/ 1308100 h 1511300"/>
                <a:gd name="connsiteX44" fmla="*/ 3987800 w 8940800"/>
                <a:gd name="connsiteY44" fmla="*/ 1358900 h 1511300"/>
                <a:gd name="connsiteX45" fmla="*/ 4025900 w 8940800"/>
                <a:gd name="connsiteY45" fmla="*/ 1384300 h 1511300"/>
                <a:gd name="connsiteX46" fmla="*/ 4064000 w 8940800"/>
                <a:gd name="connsiteY46" fmla="*/ 1422400 h 1511300"/>
                <a:gd name="connsiteX47" fmla="*/ 4140200 w 8940800"/>
                <a:gd name="connsiteY47" fmla="*/ 1447800 h 1511300"/>
                <a:gd name="connsiteX48" fmla="*/ 4305300 w 8940800"/>
                <a:gd name="connsiteY48" fmla="*/ 1473200 h 1511300"/>
                <a:gd name="connsiteX49" fmla="*/ 4394200 w 8940800"/>
                <a:gd name="connsiteY49" fmla="*/ 1498600 h 1511300"/>
                <a:gd name="connsiteX50" fmla="*/ 4546600 w 8940800"/>
                <a:gd name="connsiteY50" fmla="*/ 1511300 h 1511300"/>
                <a:gd name="connsiteX51" fmla="*/ 5702300 w 8940800"/>
                <a:gd name="connsiteY51" fmla="*/ 1498600 h 1511300"/>
                <a:gd name="connsiteX52" fmla="*/ 5956300 w 8940800"/>
                <a:gd name="connsiteY52" fmla="*/ 1485900 h 1511300"/>
                <a:gd name="connsiteX53" fmla="*/ 5994400 w 8940800"/>
                <a:gd name="connsiteY53" fmla="*/ 1473200 h 1511300"/>
                <a:gd name="connsiteX54" fmla="*/ 6096000 w 8940800"/>
                <a:gd name="connsiteY54" fmla="*/ 1447800 h 1511300"/>
                <a:gd name="connsiteX55" fmla="*/ 6134100 w 8940800"/>
                <a:gd name="connsiteY55" fmla="*/ 1435100 h 1511300"/>
                <a:gd name="connsiteX56" fmla="*/ 6210300 w 8940800"/>
                <a:gd name="connsiteY56" fmla="*/ 1422400 h 1511300"/>
                <a:gd name="connsiteX57" fmla="*/ 6261100 w 8940800"/>
                <a:gd name="connsiteY57" fmla="*/ 1409700 h 1511300"/>
                <a:gd name="connsiteX58" fmla="*/ 6337300 w 8940800"/>
                <a:gd name="connsiteY58" fmla="*/ 1397000 h 1511300"/>
                <a:gd name="connsiteX59" fmla="*/ 6388100 w 8940800"/>
                <a:gd name="connsiteY59" fmla="*/ 1384300 h 1511300"/>
                <a:gd name="connsiteX60" fmla="*/ 6565900 w 8940800"/>
                <a:gd name="connsiteY60" fmla="*/ 1371600 h 1511300"/>
                <a:gd name="connsiteX61" fmla="*/ 6870700 w 8940800"/>
                <a:gd name="connsiteY61" fmla="*/ 1346200 h 1511300"/>
                <a:gd name="connsiteX62" fmla="*/ 7200900 w 8940800"/>
                <a:gd name="connsiteY62" fmla="*/ 1358900 h 1511300"/>
                <a:gd name="connsiteX63" fmla="*/ 7429500 w 8940800"/>
                <a:gd name="connsiteY63" fmla="*/ 1384300 h 1511300"/>
                <a:gd name="connsiteX64" fmla="*/ 7480300 w 8940800"/>
                <a:gd name="connsiteY64" fmla="*/ 1397000 h 1511300"/>
                <a:gd name="connsiteX65" fmla="*/ 7556500 w 8940800"/>
                <a:gd name="connsiteY65" fmla="*/ 1409700 h 1511300"/>
                <a:gd name="connsiteX66" fmla="*/ 7594600 w 8940800"/>
                <a:gd name="connsiteY66" fmla="*/ 1422400 h 1511300"/>
                <a:gd name="connsiteX67" fmla="*/ 7785100 w 8940800"/>
                <a:gd name="connsiteY67" fmla="*/ 1447800 h 1511300"/>
                <a:gd name="connsiteX68" fmla="*/ 7912100 w 8940800"/>
                <a:gd name="connsiteY68" fmla="*/ 1473200 h 1511300"/>
                <a:gd name="connsiteX69" fmla="*/ 7950200 w 8940800"/>
                <a:gd name="connsiteY69" fmla="*/ 1485900 h 1511300"/>
                <a:gd name="connsiteX70" fmla="*/ 8051800 w 8940800"/>
                <a:gd name="connsiteY70" fmla="*/ 1511300 h 1511300"/>
                <a:gd name="connsiteX71" fmla="*/ 8394700 w 8940800"/>
                <a:gd name="connsiteY71" fmla="*/ 1498600 h 1511300"/>
                <a:gd name="connsiteX72" fmla="*/ 8521700 w 8940800"/>
                <a:gd name="connsiteY72" fmla="*/ 1473200 h 1511300"/>
                <a:gd name="connsiteX73" fmla="*/ 8597900 w 8940800"/>
                <a:gd name="connsiteY73" fmla="*/ 1447800 h 1511300"/>
                <a:gd name="connsiteX74" fmla="*/ 8674100 w 8940800"/>
                <a:gd name="connsiteY74" fmla="*/ 1384300 h 1511300"/>
                <a:gd name="connsiteX75" fmla="*/ 8750300 w 8940800"/>
                <a:gd name="connsiteY75" fmla="*/ 1333500 h 1511300"/>
                <a:gd name="connsiteX76" fmla="*/ 8788400 w 8940800"/>
                <a:gd name="connsiteY76" fmla="*/ 1257300 h 1511300"/>
                <a:gd name="connsiteX77" fmla="*/ 8813800 w 8940800"/>
                <a:gd name="connsiteY77" fmla="*/ 1181100 h 1511300"/>
                <a:gd name="connsiteX78" fmla="*/ 8839200 w 8940800"/>
                <a:gd name="connsiteY78" fmla="*/ 1092200 h 1511300"/>
                <a:gd name="connsiteX79" fmla="*/ 8851900 w 8940800"/>
                <a:gd name="connsiteY79" fmla="*/ 1016000 h 1511300"/>
                <a:gd name="connsiteX80" fmla="*/ 8877300 w 8940800"/>
                <a:gd name="connsiteY80" fmla="*/ 939800 h 1511300"/>
                <a:gd name="connsiteX81" fmla="*/ 8902700 w 8940800"/>
                <a:gd name="connsiteY81" fmla="*/ 838200 h 1511300"/>
                <a:gd name="connsiteX82" fmla="*/ 8915400 w 8940800"/>
                <a:gd name="connsiteY82" fmla="*/ 800100 h 1511300"/>
                <a:gd name="connsiteX83" fmla="*/ 8940800 w 8940800"/>
                <a:gd name="connsiteY83" fmla="*/ 774700 h 151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8940800" h="1511300">
                  <a:moveTo>
                    <a:pt x="0" y="279400"/>
                  </a:moveTo>
                  <a:cubicBezTo>
                    <a:pt x="36737" y="187556"/>
                    <a:pt x="12754" y="234868"/>
                    <a:pt x="76200" y="139700"/>
                  </a:cubicBezTo>
                  <a:cubicBezTo>
                    <a:pt x="84667" y="127000"/>
                    <a:pt x="87120" y="106427"/>
                    <a:pt x="101600" y="101600"/>
                  </a:cubicBezTo>
                  <a:cubicBezTo>
                    <a:pt x="190951" y="71816"/>
                    <a:pt x="80646" y="110580"/>
                    <a:pt x="190500" y="63500"/>
                  </a:cubicBezTo>
                  <a:cubicBezTo>
                    <a:pt x="262140" y="32797"/>
                    <a:pt x="193471" y="70323"/>
                    <a:pt x="279400" y="38100"/>
                  </a:cubicBezTo>
                  <a:cubicBezTo>
                    <a:pt x="297127" y="31453"/>
                    <a:pt x="311833" y="17292"/>
                    <a:pt x="330200" y="12700"/>
                  </a:cubicBezTo>
                  <a:cubicBezTo>
                    <a:pt x="363311" y="4422"/>
                    <a:pt x="397933" y="4233"/>
                    <a:pt x="431800" y="0"/>
                  </a:cubicBezTo>
                  <a:cubicBezTo>
                    <a:pt x="592667" y="4233"/>
                    <a:pt x="753651" y="5223"/>
                    <a:pt x="914400" y="12700"/>
                  </a:cubicBezTo>
                  <a:cubicBezTo>
                    <a:pt x="943302" y="14044"/>
                    <a:pt x="998775" y="32115"/>
                    <a:pt x="1028700" y="38100"/>
                  </a:cubicBezTo>
                  <a:cubicBezTo>
                    <a:pt x="1053950" y="43150"/>
                    <a:pt x="1079565" y="46194"/>
                    <a:pt x="1104900" y="50800"/>
                  </a:cubicBezTo>
                  <a:cubicBezTo>
                    <a:pt x="1126138" y="54661"/>
                    <a:pt x="1147162" y="59639"/>
                    <a:pt x="1168400" y="63500"/>
                  </a:cubicBezTo>
                  <a:cubicBezTo>
                    <a:pt x="1193735" y="68106"/>
                    <a:pt x="1219463" y="70614"/>
                    <a:pt x="1244600" y="76200"/>
                  </a:cubicBezTo>
                  <a:cubicBezTo>
                    <a:pt x="1462477" y="124617"/>
                    <a:pt x="1056902" y="46280"/>
                    <a:pt x="1333500" y="101600"/>
                  </a:cubicBezTo>
                  <a:cubicBezTo>
                    <a:pt x="1358750" y="106650"/>
                    <a:pt x="1384365" y="109694"/>
                    <a:pt x="1409700" y="114300"/>
                  </a:cubicBezTo>
                  <a:cubicBezTo>
                    <a:pt x="1430938" y="118161"/>
                    <a:pt x="1451804" y="124147"/>
                    <a:pt x="1473200" y="127000"/>
                  </a:cubicBezTo>
                  <a:cubicBezTo>
                    <a:pt x="1515371" y="132623"/>
                    <a:pt x="1557867" y="135467"/>
                    <a:pt x="1600200" y="139700"/>
                  </a:cubicBezTo>
                  <a:cubicBezTo>
                    <a:pt x="1865194" y="228031"/>
                    <a:pt x="1590257" y="140608"/>
                    <a:pt x="2349500" y="165100"/>
                  </a:cubicBezTo>
                  <a:cubicBezTo>
                    <a:pt x="2393168" y="166509"/>
                    <a:pt x="2434440" y="181153"/>
                    <a:pt x="2476500" y="190500"/>
                  </a:cubicBezTo>
                  <a:cubicBezTo>
                    <a:pt x="2497572" y="195183"/>
                    <a:pt x="2519059" y="197965"/>
                    <a:pt x="2540000" y="203200"/>
                  </a:cubicBezTo>
                  <a:cubicBezTo>
                    <a:pt x="2696208" y="242252"/>
                    <a:pt x="2407549" y="181790"/>
                    <a:pt x="2641600" y="228600"/>
                  </a:cubicBezTo>
                  <a:cubicBezTo>
                    <a:pt x="2758076" y="286838"/>
                    <a:pt x="2612149" y="220568"/>
                    <a:pt x="2781300" y="266700"/>
                  </a:cubicBezTo>
                  <a:cubicBezTo>
                    <a:pt x="2799565" y="271681"/>
                    <a:pt x="2814373" y="285453"/>
                    <a:pt x="2832100" y="292100"/>
                  </a:cubicBezTo>
                  <a:cubicBezTo>
                    <a:pt x="2848443" y="298229"/>
                    <a:pt x="2866117" y="300005"/>
                    <a:pt x="2882900" y="304800"/>
                  </a:cubicBezTo>
                  <a:cubicBezTo>
                    <a:pt x="2895772" y="308478"/>
                    <a:pt x="2908128" y="313822"/>
                    <a:pt x="2921000" y="317500"/>
                  </a:cubicBezTo>
                  <a:cubicBezTo>
                    <a:pt x="2937783" y="322295"/>
                    <a:pt x="2955241" y="324680"/>
                    <a:pt x="2971800" y="330200"/>
                  </a:cubicBezTo>
                  <a:cubicBezTo>
                    <a:pt x="2993427" y="337409"/>
                    <a:pt x="3013954" y="347595"/>
                    <a:pt x="3035300" y="355600"/>
                  </a:cubicBezTo>
                  <a:cubicBezTo>
                    <a:pt x="3047835" y="360300"/>
                    <a:pt x="3061426" y="362313"/>
                    <a:pt x="3073400" y="368300"/>
                  </a:cubicBezTo>
                  <a:cubicBezTo>
                    <a:pt x="3156502" y="409851"/>
                    <a:pt x="3065338" y="375625"/>
                    <a:pt x="3149600" y="431800"/>
                  </a:cubicBezTo>
                  <a:cubicBezTo>
                    <a:pt x="3160739" y="439226"/>
                    <a:pt x="3175726" y="438513"/>
                    <a:pt x="3187700" y="444500"/>
                  </a:cubicBezTo>
                  <a:cubicBezTo>
                    <a:pt x="3201352" y="451326"/>
                    <a:pt x="3211852" y="463701"/>
                    <a:pt x="3225800" y="469900"/>
                  </a:cubicBezTo>
                  <a:cubicBezTo>
                    <a:pt x="3250266" y="480774"/>
                    <a:pt x="3302000" y="495300"/>
                    <a:pt x="3302000" y="495300"/>
                  </a:cubicBezTo>
                  <a:cubicBezTo>
                    <a:pt x="3373967" y="603250"/>
                    <a:pt x="3255433" y="436033"/>
                    <a:pt x="3403600" y="584200"/>
                  </a:cubicBezTo>
                  <a:lnTo>
                    <a:pt x="3479800" y="660400"/>
                  </a:lnTo>
                  <a:cubicBezTo>
                    <a:pt x="3492500" y="673100"/>
                    <a:pt x="3507937" y="683556"/>
                    <a:pt x="3517900" y="698500"/>
                  </a:cubicBezTo>
                  <a:lnTo>
                    <a:pt x="3568700" y="774700"/>
                  </a:lnTo>
                  <a:cubicBezTo>
                    <a:pt x="3577167" y="787400"/>
                    <a:pt x="3584942" y="800589"/>
                    <a:pt x="3594100" y="812800"/>
                  </a:cubicBezTo>
                  <a:cubicBezTo>
                    <a:pt x="3610455" y="834606"/>
                    <a:pt x="3642744" y="875701"/>
                    <a:pt x="3657600" y="901700"/>
                  </a:cubicBezTo>
                  <a:cubicBezTo>
                    <a:pt x="3666993" y="918138"/>
                    <a:pt x="3673260" y="936266"/>
                    <a:pt x="3683000" y="952500"/>
                  </a:cubicBezTo>
                  <a:cubicBezTo>
                    <a:pt x="3698706" y="978677"/>
                    <a:pt x="3720148" y="1001396"/>
                    <a:pt x="3733800" y="1028700"/>
                  </a:cubicBezTo>
                  <a:cubicBezTo>
                    <a:pt x="3750733" y="1062567"/>
                    <a:pt x="3763597" y="1098795"/>
                    <a:pt x="3784600" y="1130300"/>
                  </a:cubicBezTo>
                  <a:cubicBezTo>
                    <a:pt x="3793067" y="1143000"/>
                    <a:pt x="3803174" y="1154748"/>
                    <a:pt x="3810000" y="1168400"/>
                  </a:cubicBezTo>
                  <a:cubicBezTo>
                    <a:pt x="3815987" y="1180374"/>
                    <a:pt x="3815274" y="1195361"/>
                    <a:pt x="3822700" y="1206500"/>
                  </a:cubicBezTo>
                  <a:cubicBezTo>
                    <a:pt x="3832663" y="1221444"/>
                    <a:pt x="3847002" y="1233102"/>
                    <a:pt x="3860800" y="1244600"/>
                  </a:cubicBezTo>
                  <a:cubicBezTo>
                    <a:pt x="3904067" y="1280656"/>
                    <a:pt x="3903947" y="1262347"/>
                    <a:pt x="3949700" y="1308100"/>
                  </a:cubicBezTo>
                  <a:cubicBezTo>
                    <a:pt x="3964667" y="1323067"/>
                    <a:pt x="3972833" y="1343933"/>
                    <a:pt x="3987800" y="1358900"/>
                  </a:cubicBezTo>
                  <a:cubicBezTo>
                    <a:pt x="3998593" y="1369693"/>
                    <a:pt x="4014174" y="1374529"/>
                    <a:pt x="4025900" y="1384300"/>
                  </a:cubicBezTo>
                  <a:cubicBezTo>
                    <a:pt x="4039698" y="1395798"/>
                    <a:pt x="4048300" y="1413678"/>
                    <a:pt x="4064000" y="1422400"/>
                  </a:cubicBezTo>
                  <a:cubicBezTo>
                    <a:pt x="4087405" y="1435403"/>
                    <a:pt x="4113946" y="1442549"/>
                    <a:pt x="4140200" y="1447800"/>
                  </a:cubicBezTo>
                  <a:cubicBezTo>
                    <a:pt x="4237167" y="1467193"/>
                    <a:pt x="4182281" y="1457823"/>
                    <a:pt x="4305300" y="1473200"/>
                  </a:cubicBezTo>
                  <a:cubicBezTo>
                    <a:pt x="4330605" y="1481635"/>
                    <a:pt x="4368685" y="1495411"/>
                    <a:pt x="4394200" y="1498600"/>
                  </a:cubicBezTo>
                  <a:cubicBezTo>
                    <a:pt x="4444782" y="1504923"/>
                    <a:pt x="4495800" y="1507067"/>
                    <a:pt x="4546600" y="1511300"/>
                  </a:cubicBezTo>
                  <a:lnTo>
                    <a:pt x="5702300" y="1498600"/>
                  </a:lnTo>
                  <a:cubicBezTo>
                    <a:pt x="5787059" y="1497073"/>
                    <a:pt x="5871846" y="1493244"/>
                    <a:pt x="5956300" y="1485900"/>
                  </a:cubicBezTo>
                  <a:cubicBezTo>
                    <a:pt x="5969637" y="1484740"/>
                    <a:pt x="5981485" y="1476722"/>
                    <a:pt x="5994400" y="1473200"/>
                  </a:cubicBezTo>
                  <a:cubicBezTo>
                    <a:pt x="6028079" y="1464015"/>
                    <a:pt x="6062882" y="1458839"/>
                    <a:pt x="6096000" y="1447800"/>
                  </a:cubicBezTo>
                  <a:cubicBezTo>
                    <a:pt x="6108700" y="1443567"/>
                    <a:pt x="6121032" y="1438004"/>
                    <a:pt x="6134100" y="1435100"/>
                  </a:cubicBezTo>
                  <a:cubicBezTo>
                    <a:pt x="6159237" y="1429514"/>
                    <a:pt x="6185050" y="1427450"/>
                    <a:pt x="6210300" y="1422400"/>
                  </a:cubicBezTo>
                  <a:cubicBezTo>
                    <a:pt x="6227416" y="1418977"/>
                    <a:pt x="6243984" y="1413123"/>
                    <a:pt x="6261100" y="1409700"/>
                  </a:cubicBezTo>
                  <a:cubicBezTo>
                    <a:pt x="6286350" y="1404650"/>
                    <a:pt x="6312050" y="1402050"/>
                    <a:pt x="6337300" y="1397000"/>
                  </a:cubicBezTo>
                  <a:cubicBezTo>
                    <a:pt x="6354416" y="1393577"/>
                    <a:pt x="6370752" y="1386228"/>
                    <a:pt x="6388100" y="1384300"/>
                  </a:cubicBezTo>
                  <a:cubicBezTo>
                    <a:pt x="6447154" y="1377738"/>
                    <a:pt x="6506633" y="1375833"/>
                    <a:pt x="6565900" y="1371600"/>
                  </a:cubicBezTo>
                  <a:cubicBezTo>
                    <a:pt x="6688777" y="1351121"/>
                    <a:pt x="6701160" y="1346200"/>
                    <a:pt x="6870700" y="1346200"/>
                  </a:cubicBezTo>
                  <a:cubicBezTo>
                    <a:pt x="6980848" y="1346200"/>
                    <a:pt x="7090833" y="1354667"/>
                    <a:pt x="7200900" y="1358900"/>
                  </a:cubicBezTo>
                  <a:cubicBezTo>
                    <a:pt x="7417329" y="1394972"/>
                    <a:pt x="7073377" y="1339785"/>
                    <a:pt x="7429500" y="1384300"/>
                  </a:cubicBezTo>
                  <a:cubicBezTo>
                    <a:pt x="7446820" y="1386465"/>
                    <a:pt x="7463184" y="1393577"/>
                    <a:pt x="7480300" y="1397000"/>
                  </a:cubicBezTo>
                  <a:cubicBezTo>
                    <a:pt x="7505550" y="1402050"/>
                    <a:pt x="7531363" y="1404114"/>
                    <a:pt x="7556500" y="1409700"/>
                  </a:cubicBezTo>
                  <a:cubicBezTo>
                    <a:pt x="7569568" y="1412604"/>
                    <a:pt x="7581532" y="1419496"/>
                    <a:pt x="7594600" y="1422400"/>
                  </a:cubicBezTo>
                  <a:cubicBezTo>
                    <a:pt x="7660847" y="1437122"/>
                    <a:pt x="7716316" y="1438629"/>
                    <a:pt x="7785100" y="1447800"/>
                  </a:cubicBezTo>
                  <a:cubicBezTo>
                    <a:pt x="7831879" y="1454037"/>
                    <a:pt x="7867931" y="1460580"/>
                    <a:pt x="7912100" y="1473200"/>
                  </a:cubicBezTo>
                  <a:cubicBezTo>
                    <a:pt x="7924972" y="1476878"/>
                    <a:pt x="7937285" y="1482378"/>
                    <a:pt x="7950200" y="1485900"/>
                  </a:cubicBezTo>
                  <a:cubicBezTo>
                    <a:pt x="7983879" y="1495085"/>
                    <a:pt x="8051800" y="1511300"/>
                    <a:pt x="8051800" y="1511300"/>
                  </a:cubicBezTo>
                  <a:cubicBezTo>
                    <a:pt x="8166100" y="1507067"/>
                    <a:pt x="8280531" y="1505519"/>
                    <a:pt x="8394700" y="1498600"/>
                  </a:cubicBezTo>
                  <a:cubicBezTo>
                    <a:pt x="8423379" y="1496862"/>
                    <a:pt x="8489800" y="1482770"/>
                    <a:pt x="8521700" y="1473200"/>
                  </a:cubicBezTo>
                  <a:cubicBezTo>
                    <a:pt x="8547345" y="1465507"/>
                    <a:pt x="8597900" y="1447800"/>
                    <a:pt x="8597900" y="1447800"/>
                  </a:cubicBezTo>
                  <a:cubicBezTo>
                    <a:pt x="8709210" y="1336490"/>
                    <a:pt x="8568012" y="1472707"/>
                    <a:pt x="8674100" y="1384300"/>
                  </a:cubicBezTo>
                  <a:cubicBezTo>
                    <a:pt x="8737521" y="1331449"/>
                    <a:pt x="8683343" y="1355819"/>
                    <a:pt x="8750300" y="1333500"/>
                  </a:cubicBezTo>
                  <a:cubicBezTo>
                    <a:pt x="8796617" y="1194549"/>
                    <a:pt x="8722748" y="1405016"/>
                    <a:pt x="8788400" y="1257300"/>
                  </a:cubicBezTo>
                  <a:cubicBezTo>
                    <a:pt x="8799274" y="1232834"/>
                    <a:pt x="8805333" y="1206500"/>
                    <a:pt x="8813800" y="1181100"/>
                  </a:cubicBezTo>
                  <a:cubicBezTo>
                    <a:pt x="8825904" y="1144787"/>
                    <a:pt x="8831227" y="1132067"/>
                    <a:pt x="8839200" y="1092200"/>
                  </a:cubicBezTo>
                  <a:cubicBezTo>
                    <a:pt x="8844250" y="1066950"/>
                    <a:pt x="8845655" y="1040982"/>
                    <a:pt x="8851900" y="1016000"/>
                  </a:cubicBezTo>
                  <a:cubicBezTo>
                    <a:pt x="8858394" y="990025"/>
                    <a:pt x="8870806" y="965775"/>
                    <a:pt x="8877300" y="939800"/>
                  </a:cubicBezTo>
                  <a:cubicBezTo>
                    <a:pt x="8885767" y="905933"/>
                    <a:pt x="8891661" y="871318"/>
                    <a:pt x="8902700" y="838200"/>
                  </a:cubicBezTo>
                  <a:cubicBezTo>
                    <a:pt x="8906933" y="825500"/>
                    <a:pt x="8908512" y="811579"/>
                    <a:pt x="8915400" y="800100"/>
                  </a:cubicBezTo>
                  <a:cubicBezTo>
                    <a:pt x="8921560" y="789833"/>
                    <a:pt x="8932333" y="783167"/>
                    <a:pt x="8940800" y="774700"/>
                  </a:cubicBezTo>
                </a:path>
              </a:pathLst>
            </a:custGeom>
            <a:noFill/>
            <a:ln w="101600">
              <a:gradFill flip="none" rotWithShape="1">
                <a:gsLst>
                  <a:gs pos="0">
                    <a:schemeClr val="accent3">
                      <a:lumMod val="0"/>
                      <a:lumOff val="100000"/>
                    </a:schemeClr>
                  </a:gs>
                  <a:gs pos="35000">
                    <a:schemeClr val="accent3">
                      <a:lumMod val="0"/>
                      <a:lumOff val="100000"/>
                    </a:schemeClr>
                  </a:gs>
                  <a:gs pos="100000">
                    <a:schemeClr val="accent3">
                      <a:lumMod val="100000"/>
                    </a:schemeClr>
                  </a:gs>
                </a:gsLst>
                <a:lin ang="720000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Can 90"/>
            <p:cNvSpPr/>
            <p:nvPr/>
          </p:nvSpPr>
          <p:spPr>
            <a:xfrm rot="2450784">
              <a:off x="28922130" y="22217416"/>
              <a:ext cx="165348" cy="295769"/>
            </a:xfrm>
            <a:prstGeom prst="can">
              <a:avLst>
                <a:gd name="adj" fmla="val 35785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Can 92"/>
            <p:cNvSpPr/>
            <p:nvPr/>
          </p:nvSpPr>
          <p:spPr>
            <a:xfrm rot="1704549">
              <a:off x="29139795" y="22708053"/>
              <a:ext cx="165373" cy="280400"/>
            </a:xfrm>
            <a:prstGeom prst="can">
              <a:avLst>
                <a:gd name="adj" fmla="val 35785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Can 52"/>
          <p:cNvSpPr/>
          <p:nvPr/>
        </p:nvSpPr>
        <p:spPr>
          <a:xfrm>
            <a:off x="29966776" y="7373628"/>
            <a:ext cx="464457" cy="1407327"/>
          </a:xfrm>
          <a:prstGeom prst="can">
            <a:avLst/>
          </a:prstGeom>
          <a:solidFill>
            <a:srgbClr val="BFBFB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5676232" y="7373628"/>
            <a:ext cx="5132841" cy="12714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Parallelogram 30"/>
          <p:cNvSpPr/>
          <p:nvPr/>
        </p:nvSpPr>
        <p:spPr>
          <a:xfrm>
            <a:off x="36766721" y="6698378"/>
            <a:ext cx="3811358" cy="806468"/>
          </a:xfrm>
          <a:custGeom>
            <a:avLst/>
            <a:gdLst>
              <a:gd name="connsiteX0" fmla="*/ 0 w 580150"/>
              <a:gd name="connsiteY0" fmla="*/ 805426 h 805426"/>
              <a:gd name="connsiteX1" fmla="*/ 145038 w 580150"/>
              <a:gd name="connsiteY1" fmla="*/ 0 h 805426"/>
              <a:gd name="connsiteX2" fmla="*/ 580150 w 580150"/>
              <a:gd name="connsiteY2" fmla="*/ 0 h 805426"/>
              <a:gd name="connsiteX3" fmla="*/ 435113 w 580150"/>
              <a:gd name="connsiteY3" fmla="*/ 805426 h 805426"/>
              <a:gd name="connsiteX4" fmla="*/ 0 w 580150"/>
              <a:gd name="connsiteY4" fmla="*/ 805426 h 805426"/>
              <a:gd name="connsiteX0" fmla="*/ 0 w 1275475"/>
              <a:gd name="connsiteY0" fmla="*/ 814951 h 814951"/>
              <a:gd name="connsiteX1" fmla="*/ 145038 w 1275475"/>
              <a:gd name="connsiteY1" fmla="*/ 9525 h 814951"/>
              <a:gd name="connsiteX2" fmla="*/ 1275475 w 1275475"/>
              <a:gd name="connsiteY2" fmla="*/ 0 h 814951"/>
              <a:gd name="connsiteX3" fmla="*/ 435113 w 1275475"/>
              <a:gd name="connsiteY3" fmla="*/ 814951 h 814951"/>
              <a:gd name="connsiteX4" fmla="*/ 0 w 1275475"/>
              <a:gd name="connsiteY4" fmla="*/ 814951 h 814951"/>
              <a:gd name="connsiteX0" fmla="*/ 0 w 1275475"/>
              <a:gd name="connsiteY0" fmla="*/ 814951 h 814951"/>
              <a:gd name="connsiteX1" fmla="*/ 697488 w 1275475"/>
              <a:gd name="connsiteY1" fmla="*/ 19050 h 814951"/>
              <a:gd name="connsiteX2" fmla="*/ 1275475 w 1275475"/>
              <a:gd name="connsiteY2" fmla="*/ 0 h 814951"/>
              <a:gd name="connsiteX3" fmla="*/ 435113 w 1275475"/>
              <a:gd name="connsiteY3" fmla="*/ 814951 h 814951"/>
              <a:gd name="connsiteX4" fmla="*/ 0 w 1275475"/>
              <a:gd name="connsiteY4" fmla="*/ 814951 h 814951"/>
              <a:gd name="connsiteX0" fmla="*/ 0 w 1275475"/>
              <a:gd name="connsiteY0" fmla="*/ 814951 h 814951"/>
              <a:gd name="connsiteX1" fmla="*/ 754638 w 1275475"/>
              <a:gd name="connsiteY1" fmla="*/ 19050 h 814951"/>
              <a:gd name="connsiteX2" fmla="*/ 1275475 w 1275475"/>
              <a:gd name="connsiteY2" fmla="*/ 0 h 814951"/>
              <a:gd name="connsiteX3" fmla="*/ 435113 w 1275475"/>
              <a:gd name="connsiteY3" fmla="*/ 814951 h 814951"/>
              <a:gd name="connsiteX4" fmla="*/ 0 w 1275475"/>
              <a:gd name="connsiteY4" fmla="*/ 814951 h 814951"/>
              <a:gd name="connsiteX0" fmla="*/ 0 w 1294525"/>
              <a:gd name="connsiteY0" fmla="*/ 805426 h 805426"/>
              <a:gd name="connsiteX1" fmla="*/ 754638 w 1294525"/>
              <a:gd name="connsiteY1" fmla="*/ 9525 h 805426"/>
              <a:gd name="connsiteX2" fmla="*/ 1294525 w 1294525"/>
              <a:gd name="connsiteY2" fmla="*/ 0 h 805426"/>
              <a:gd name="connsiteX3" fmla="*/ 435113 w 1294525"/>
              <a:gd name="connsiteY3" fmla="*/ 805426 h 805426"/>
              <a:gd name="connsiteX4" fmla="*/ 0 w 1294525"/>
              <a:gd name="connsiteY4" fmla="*/ 805426 h 805426"/>
              <a:gd name="connsiteX0" fmla="*/ 0 w 1294525"/>
              <a:gd name="connsiteY0" fmla="*/ 805426 h 814951"/>
              <a:gd name="connsiteX1" fmla="*/ 754638 w 1294525"/>
              <a:gd name="connsiteY1" fmla="*/ 9525 h 814951"/>
              <a:gd name="connsiteX2" fmla="*/ 1294525 w 1294525"/>
              <a:gd name="connsiteY2" fmla="*/ 0 h 814951"/>
              <a:gd name="connsiteX3" fmla="*/ 473213 w 1294525"/>
              <a:gd name="connsiteY3" fmla="*/ 814951 h 814951"/>
              <a:gd name="connsiteX4" fmla="*/ 0 w 1294525"/>
              <a:gd name="connsiteY4" fmla="*/ 805426 h 814951"/>
              <a:gd name="connsiteX0" fmla="*/ 0 w 1294525"/>
              <a:gd name="connsiteY0" fmla="*/ 805426 h 805426"/>
              <a:gd name="connsiteX1" fmla="*/ 754638 w 1294525"/>
              <a:gd name="connsiteY1" fmla="*/ 9525 h 805426"/>
              <a:gd name="connsiteX2" fmla="*/ 1294525 w 1294525"/>
              <a:gd name="connsiteY2" fmla="*/ 0 h 805426"/>
              <a:gd name="connsiteX3" fmla="*/ 525600 w 1294525"/>
              <a:gd name="connsiteY3" fmla="*/ 803045 h 805426"/>
              <a:gd name="connsiteX4" fmla="*/ 0 w 1294525"/>
              <a:gd name="connsiteY4" fmla="*/ 805426 h 805426"/>
              <a:gd name="connsiteX0" fmla="*/ 0 w 1204037"/>
              <a:gd name="connsiteY0" fmla="*/ 800664 h 800664"/>
              <a:gd name="connsiteX1" fmla="*/ 754638 w 1204037"/>
              <a:gd name="connsiteY1" fmla="*/ 4763 h 800664"/>
              <a:gd name="connsiteX2" fmla="*/ 1204037 w 1204037"/>
              <a:gd name="connsiteY2" fmla="*/ 0 h 800664"/>
              <a:gd name="connsiteX3" fmla="*/ 525600 w 1204037"/>
              <a:gd name="connsiteY3" fmla="*/ 798283 h 800664"/>
              <a:gd name="connsiteX4" fmla="*/ 0 w 1204037"/>
              <a:gd name="connsiteY4" fmla="*/ 800664 h 800664"/>
              <a:gd name="connsiteX0" fmla="*/ 0 w 1204037"/>
              <a:gd name="connsiteY0" fmla="*/ 807807 h 807807"/>
              <a:gd name="connsiteX1" fmla="*/ 799882 w 1204037"/>
              <a:gd name="connsiteY1" fmla="*/ 0 h 807807"/>
              <a:gd name="connsiteX2" fmla="*/ 1204037 w 1204037"/>
              <a:gd name="connsiteY2" fmla="*/ 7143 h 807807"/>
              <a:gd name="connsiteX3" fmla="*/ 525600 w 1204037"/>
              <a:gd name="connsiteY3" fmla="*/ 805426 h 807807"/>
              <a:gd name="connsiteX4" fmla="*/ 0 w 1204037"/>
              <a:gd name="connsiteY4" fmla="*/ 807807 h 807807"/>
              <a:gd name="connsiteX0" fmla="*/ 0 w 3585848"/>
              <a:gd name="connsiteY0" fmla="*/ 807807 h 807807"/>
              <a:gd name="connsiteX1" fmla="*/ 799882 w 3585848"/>
              <a:gd name="connsiteY1" fmla="*/ 0 h 807807"/>
              <a:gd name="connsiteX2" fmla="*/ 1204037 w 3585848"/>
              <a:gd name="connsiteY2" fmla="*/ 7143 h 807807"/>
              <a:gd name="connsiteX3" fmla="*/ 3585848 w 3585848"/>
              <a:gd name="connsiteY3" fmla="*/ 805426 h 807807"/>
              <a:gd name="connsiteX4" fmla="*/ 0 w 3585848"/>
              <a:gd name="connsiteY4" fmla="*/ 807807 h 807807"/>
              <a:gd name="connsiteX0" fmla="*/ 0 w 4321889"/>
              <a:gd name="connsiteY0" fmla="*/ 807807 h 807807"/>
              <a:gd name="connsiteX1" fmla="*/ 799882 w 4321889"/>
              <a:gd name="connsiteY1" fmla="*/ 0 h 807807"/>
              <a:gd name="connsiteX2" fmla="*/ 4321889 w 4321889"/>
              <a:gd name="connsiteY2" fmla="*/ 665 h 807807"/>
              <a:gd name="connsiteX3" fmla="*/ 3585848 w 4321889"/>
              <a:gd name="connsiteY3" fmla="*/ 805426 h 807807"/>
              <a:gd name="connsiteX4" fmla="*/ 0 w 4321889"/>
              <a:gd name="connsiteY4" fmla="*/ 807807 h 80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1889" h="807807">
                <a:moveTo>
                  <a:pt x="0" y="807807"/>
                </a:moveTo>
                <a:lnTo>
                  <a:pt x="799882" y="0"/>
                </a:lnTo>
                <a:lnTo>
                  <a:pt x="4321889" y="665"/>
                </a:lnTo>
                <a:lnTo>
                  <a:pt x="3585848" y="805426"/>
                </a:lnTo>
                <a:lnTo>
                  <a:pt x="0" y="807807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CF21C652-F67F-43D7-ADCE-A74347026860}"/>
              </a:ext>
            </a:extLst>
          </p:cNvPr>
          <p:cNvSpPr txBox="1"/>
          <p:nvPr/>
        </p:nvSpPr>
        <p:spPr>
          <a:xfrm>
            <a:off x="23492480" y="5303856"/>
            <a:ext cx="18646120" cy="1222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/>
              <a:t>How can we measure microbial breath?</a:t>
            </a: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144356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4683</TotalTime>
  <Words>307</Words>
  <Application>Microsoft Office PowerPoint</Application>
  <PresentationFormat>Custom</PresentationFormat>
  <Paragraphs>167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Quigley, Kathleen</dc:creator>
  <cp:lastModifiedBy>Quigley, Kathleen</cp:lastModifiedBy>
  <cp:revision>59</cp:revision>
  <cp:lastPrinted>2018-04-02T19:35:30Z</cp:lastPrinted>
  <dcterms:created xsi:type="dcterms:W3CDTF">2018-03-16T17:51:51Z</dcterms:created>
  <dcterms:modified xsi:type="dcterms:W3CDTF">2018-04-05T16:11:29Z</dcterms:modified>
</cp:coreProperties>
</file>